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4" r:id="rId4"/>
    <p:sldMasterId id="2147483675"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Lst>
  <p:sldSz cy="5143500" cx="9144000"/>
  <p:notesSz cx="6858000" cy="9144000"/>
  <p:embeddedFontLst>
    <p:embeddedFont>
      <p:font typeface="Roboto"/>
      <p:regular r:id="rId40"/>
      <p:bold r:id="rId41"/>
      <p:italic r:id="rId42"/>
      <p:boldItalic r:id="rId43"/>
    </p:embeddedFont>
    <p:embeddedFont>
      <p:font typeface="Nunito"/>
      <p:regular r:id="rId44"/>
      <p:bold r:id="rId45"/>
      <p:italic r:id="rId46"/>
      <p:boldItalic r:id="rId47"/>
    </p:embeddedFont>
    <p:embeddedFont>
      <p:font typeface="Maven Pro SemiBold"/>
      <p:regular r:id="rId48"/>
      <p:bold r:id="rId49"/>
    </p:embeddedFont>
    <p:embeddedFont>
      <p:font typeface="Maven Pro"/>
      <p:regular r:id="rId50"/>
      <p:bold r:id="rId51"/>
    </p:embeddedFont>
    <p:embeddedFont>
      <p:font typeface="Maven Pro Medium"/>
      <p:regular r:id="rId52"/>
      <p:bold r:id="rId53"/>
    </p:embeddedFont>
    <p:embeddedFont>
      <p:font typeface="Work Sans Light"/>
      <p:regular r:id="rId54"/>
      <p:bold r:id="rId55"/>
      <p:italic r:id="rId56"/>
      <p:boldItalic r:id="rId57"/>
    </p:embeddedFont>
    <p:embeddedFont>
      <p:font typeface="Work Sans SemiBold"/>
      <p:regular r:id="rId58"/>
      <p:bold r:id="rId59"/>
      <p:italic r:id="rId60"/>
      <p:boldItalic r:id="rId61"/>
    </p:embeddedFont>
    <p:embeddedFont>
      <p:font typeface="Work Sans"/>
      <p:regular r:id="rId62"/>
      <p:bold r:id="rId63"/>
      <p:italic r:id="rId64"/>
      <p:boldItalic r:id="rId6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regular.fntdata"/><Relationship Id="rId42" Type="http://schemas.openxmlformats.org/officeDocument/2006/relationships/font" Target="fonts/Roboto-italic.fntdata"/><Relationship Id="rId41" Type="http://schemas.openxmlformats.org/officeDocument/2006/relationships/font" Target="fonts/Roboto-bold.fntdata"/><Relationship Id="rId44" Type="http://schemas.openxmlformats.org/officeDocument/2006/relationships/font" Target="fonts/Nunito-regular.fntdata"/><Relationship Id="rId43" Type="http://schemas.openxmlformats.org/officeDocument/2006/relationships/font" Target="fonts/Roboto-boldItalic.fntdata"/><Relationship Id="rId46" Type="http://schemas.openxmlformats.org/officeDocument/2006/relationships/font" Target="fonts/Nunito-italic.fntdata"/><Relationship Id="rId45" Type="http://schemas.openxmlformats.org/officeDocument/2006/relationships/font" Target="fonts/Nunito-bold.fntdata"/><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font" Target="fonts/MavenProSemiBold-regular.fntdata"/><Relationship Id="rId47" Type="http://schemas.openxmlformats.org/officeDocument/2006/relationships/font" Target="fonts/Nunito-boldItalic.fntdata"/><Relationship Id="rId49" Type="http://schemas.openxmlformats.org/officeDocument/2006/relationships/font" Target="fonts/MavenProSemiBold-bold.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WorkSans-regular.fntdata"/><Relationship Id="rId61" Type="http://schemas.openxmlformats.org/officeDocument/2006/relationships/font" Target="fonts/WorkSansSemiBold-boldItalic.fntdata"/><Relationship Id="rId20" Type="http://schemas.openxmlformats.org/officeDocument/2006/relationships/slide" Target="slides/slide14.xml"/><Relationship Id="rId64" Type="http://schemas.openxmlformats.org/officeDocument/2006/relationships/font" Target="fonts/WorkSans-italic.fntdata"/><Relationship Id="rId63" Type="http://schemas.openxmlformats.org/officeDocument/2006/relationships/font" Target="fonts/WorkSans-bold.fntdata"/><Relationship Id="rId22" Type="http://schemas.openxmlformats.org/officeDocument/2006/relationships/slide" Target="slides/slide16.xml"/><Relationship Id="rId21" Type="http://schemas.openxmlformats.org/officeDocument/2006/relationships/slide" Target="slides/slide15.xml"/><Relationship Id="rId65" Type="http://schemas.openxmlformats.org/officeDocument/2006/relationships/font" Target="fonts/WorkSans-boldItalic.fntdata"/><Relationship Id="rId24" Type="http://schemas.openxmlformats.org/officeDocument/2006/relationships/slide" Target="slides/slide18.xml"/><Relationship Id="rId23" Type="http://schemas.openxmlformats.org/officeDocument/2006/relationships/slide" Target="slides/slide17.xml"/><Relationship Id="rId60" Type="http://schemas.openxmlformats.org/officeDocument/2006/relationships/font" Target="fonts/WorkSansSemiBold-italic.fntdata"/><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MavenPro-bold.fntdata"/><Relationship Id="rId50" Type="http://schemas.openxmlformats.org/officeDocument/2006/relationships/font" Target="fonts/MavenPro-regular.fntdata"/><Relationship Id="rId53" Type="http://schemas.openxmlformats.org/officeDocument/2006/relationships/font" Target="fonts/MavenProMedium-bold.fntdata"/><Relationship Id="rId52" Type="http://schemas.openxmlformats.org/officeDocument/2006/relationships/font" Target="fonts/MavenProMedium-regular.fntdata"/><Relationship Id="rId11" Type="http://schemas.openxmlformats.org/officeDocument/2006/relationships/slide" Target="slides/slide5.xml"/><Relationship Id="rId55" Type="http://schemas.openxmlformats.org/officeDocument/2006/relationships/font" Target="fonts/WorkSansLight-bold.fntdata"/><Relationship Id="rId10" Type="http://schemas.openxmlformats.org/officeDocument/2006/relationships/slide" Target="slides/slide4.xml"/><Relationship Id="rId54" Type="http://schemas.openxmlformats.org/officeDocument/2006/relationships/font" Target="fonts/WorkSansLight-regular.fntdata"/><Relationship Id="rId13" Type="http://schemas.openxmlformats.org/officeDocument/2006/relationships/slide" Target="slides/slide7.xml"/><Relationship Id="rId57" Type="http://schemas.openxmlformats.org/officeDocument/2006/relationships/font" Target="fonts/WorkSansLight-boldItalic.fntdata"/><Relationship Id="rId12" Type="http://schemas.openxmlformats.org/officeDocument/2006/relationships/slide" Target="slides/slide6.xml"/><Relationship Id="rId56" Type="http://schemas.openxmlformats.org/officeDocument/2006/relationships/font" Target="fonts/WorkSansLight-italic.fntdata"/><Relationship Id="rId15" Type="http://schemas.openxmlformats.org/officeDocument/2006/relationships/slide" Target="slides/slide9.xml"/><Relationship Id="rId59" Type="http://schemas.openxmlformats.org/officeDocument/2006/relationships/font" Target="fonts/WorkSansSemiBold-bold.fntdata"/><Relationship Id="rId14" Type="http://schemas.openxmlformats.org/officeDocument/2006/relationships/slide" Target="slides/slide8.xml"/><Relationship Id="rId58" Type="http://schemas.openxmlformats.org/officeDocument/2006/relationships/font" Target="fonts/WorkSansSemiBold-regular.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theguardian.com/us-news/california" TargetMode="External"/><Relationship Id="rId3" Type="http://schemas.openxmlformats.org/officeDocument/2006/relationships/hyperlink" Target="https://en.wikipedia.org/wiki/Arbitration" TargetMode="Externa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34d7abf141b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34d7abf141b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Career in a nutshell.. I worked at the world largest Intellectual property brokerage, we even had auctions like sotheby’s.. Auction priceline.com walker digital portfolio. </a:t>
            </a:r>
            <a:endParaRPr/>
          </a:p>
          <a:p>
            <a:pPr indent="0" lvl="0" marL="0" rtl="0" algn="l">
              <a:spcBef>
                <a:spcPts val="0"/>
              </a:spcBef>
              <a:spcAft>
                <a:spcPts val="0"/>
              </a:spcAft>
              <a:buNone/>
            </a:pPr>
            <a:r>
              <a:rPr lang="en"/>
              <a:t>Went to work at Deloitte, IP strategy, MSSP, and Insider Threat</a:t>
            </a:r>
            <a:endParaRPr/>
          </a:p>
          <a:p>
            <a:pPr indent="0" lvl="0" marL="0" rtl="0" algn="l">
              <a:spcBef>
                <a:spcPts val="0"/>
              </a:spcBef>
              <a:spcAft>
                <a:spcPts val="0"/>
              </a:spcAft>
              <a:buNone/>
            </a:pPr>
            <a:r>
              <a:rPr lang="en"/>
              <a:t>Now helping secure HNW individuals and SMBs, but also IP advisory and Insider Threat.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g3055f94e0c5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0" name="Google Shape;510;g3055f94e0c5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Software is eating the world.. Data is valuable and accessible.. Data replication and </a:t>
            </a:r>
            <a:r>
              <a:rPr lang="en"/>
              <a:t>mobility</a:t>
            </a:r>
            <a:r>
              <a:rPr lang="en"/>
              <a:t> is high. Code can be copied..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 name="Shape 517"/>
        <p:cNvGrpSpPr/>
        <p:nvPr/>
      </p:nvGrpSpPr>
      <p:grpSpPr>
        <a:xfrm>
          <a:off x="0" y="0"/>
          <a:ext cx="0" cy="0"/>
          <a:chOff x="0" y="0"/>
          <a:chExt cx="0" cy="0"/>
        </a:xfrm>
      </p:grpSpPr>
      <p:sp>
        <p:nvSpPr>
          <p:cNvPr id="518" name="Google Shape;518;g2fd43954d23_0_30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19" name="Google Shape;519;g2fd43954d23_0_30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
              <a:t>One thing I learned in IP, stats on internal damage are much harder to collect as most litigation is sealed and confidential with non disclosure agreements.. </a:t>
            </a:r>
            <a:endParaRPr/>
          </a:p>
          <a:p>
            <a:pPr indent="0" lvl="0" marL="0" rtl="0" algn="l">
              <a:lnSpc>
                <a:spcPct val="100000"/>
              </a:lnSpc>
              <a:spcBef>
                <a:spcPts val="0"/>
              </a:spcBef>
              <a:spcAft>
                <a:spcPts val="0"/>
              </a:spcAft>
              <a:buSzPts val="1400"/>
              <a:buNone/>
            </a:pPr>
            <a:r>
              <a:t/>
            </a:r>
            <a:endParaRPr/>
          </a:p>
        </p:txBody>
      </p:sp>
      <p:sp>
        <p:nvSpPr>
          <p:cNvPr id="520" name="Google Shape;520;g2fd43954d23_0_30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 name="Shape 545"/>
        <p:cNvGrpSpPr/>
        <p:nvPr/>
      </p:nvGrpSpPr>
      <p:grpSpPr>
        <a:xfrm>
          <a:off x="0" y="0"/>
          <a:ext cx="0" cy="0"/>
          <a:chOff x="0" y="0"/>
          <a:chExt cx="0" cy="0"/>
        </a:xfrm>
      </p:grpSpPr>
      <p:sp>
        <p:nvSpPr>
          <p:cNvPr id="546" name="Google Shape;546;g2fd43954d23_0_4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47" name="Google Shape;547;g2fd43954d23_0_43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Employee litigation often sealed under NDA.  Less loss of reputation as it never hits the press, Investors never hear about it.. Insurance by in large does not cover. Swept under the rug. </a:t>
            </a:r>
            <a:r>
              <a:rPr lang="en"/>
              <a:t>Roommate</a:t>
            </a:r>
            <a:r>
              <a:rPr lang="en"/>
              <a:t> from college spent a year in litigation for taking a list from a European Bank. Not in the news or reported to Verizon Breach Report. </a:t>
            </a:r>
            <a:endParaRPr/>
          </a:p>
        </p:txBody>
      </p:sp>
      <p:sp>
        <p:nvSpPr>
          <p:cNvPr id="548" name="Google Shape;548;g2fd43954d23_0_438: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5" name="Shape 555"/>
        <p:cNvGrpSpPr/>
        <p:nvPr/>
      </p:nvGrpSpPr>
      <p:grpSpPr>
        <a:xfrm>
          <a:off x="0" y="0"/>
          <a:ext cx="0" cy="0"/>
          <a:chOff x="0" y="0"/>
          <a:chExt cx="0" cy="0"/>
        </a:xfrm>
      </p:grpSpPr>
      <p:sp>
        <p:nvSpPr>
          <p:cNvPr id="556" name="Google Shape;556;g2ff4dc8ffbe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7" name="Google Shape;557;g2ff4dc8ffbe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Patents you get one bite at the apple. A bunch of things have to go right.. </a:t>
            </a:r>
            <a:r>
              <a:rPr lang="en" sz="1450">
                <a:solidFill>
                  <a:srgbClr val="1A1A1A"/>
                </a:solidFill>
                <a:highlight>
                  <a:srgbClr val="FFFFFF"/>
                </a:highlight>
              </a:rPr>
              <a:t>Aleynikov, a naturalized US citizen who emigrated from the disintegrating Soviet Union in 1991, earned nearly $400,000 a year as a vice president with Goldman Sachs developing its trading software. The software allowed the company to swiftly process quickly changing market data and place automated trades based on the latest market conditions. Goldman Sachs spent millions to acquire and develop the system, which resulted in millions of dollars in trading profits each year, according to the court record.</a:t>
            </a:r>
            <a:endParaRPr sz="1450">
              <a:solidFill>
                <a:srgbClr val="1A1A1A"/>
              </a:solidFill>
              <a:highlight>
                <a:srgbClr val="FFFFFF"/>
              </a:highlight>
            </a:endParaRPr>
          </a:p>
          <a:p>
            <a:pPr indent="0" lvl="0" marL="0" rtl="0" algn="l">
              <a:lnSpc>
                <a:spcPct val="115000"/>
              </a:lnSpc>
              <a:spcBef>
                <a:spcPts val="1400"/>
              </a:spcBef>
              <a:spcAft>
                <a:spcPts val="0"/>
              </a:spcAft>
              <a:buClr>
                <a:schemeClr val="dk1"/>
              </a:buClr>
              <a:buSzPts val="1100"/>
              <a:buFont typeface="Arial"/>
              <a:buNone/>
            </a:pPr>
            <a:r>
              <a:rPr lang="en" sz="1450">
                <a:solidFill>
                  <a:srgbClr val="1A1A1A"/>
                </a:solidFill>
                <a:highlight>
                  <a:srgbClr val="FFFFFF"/>
                </a:highlight>
              </a:rPr>
              <a:t>Aleynikov worked for the company from 2007 to 2009 when he decided to take a new job with Teza Technologies that would have paid him about $1.2 million.</a:t>
            </a:r>
            <a:endParaRPr sz="1450">
              <a:solidFill>
                <a:srgbClr val="1A1A1A"/>
              </a:solidFill>
              <a:highlight>
                <a:srgbClr val="FFFFFF"/>
              </a:highlight>
            </a:endParaRPr>
          </a:p>
          <a:p>
            <a:pPr indent="0" lvl="0" marL="0" rtl="0" algn="l">
              <a:lnSpc>
                <a:spcPct val="115000"/>
              </a:lnSpc>
              <a:spcBef>
                <a:spcPts val="1400"/>
              </a:spcBef>
              <a:spcAft>
                <a:spcPts val="0"/>
              </a:spcAft>
              <a:buClr>
                <a:schemeClr val="dk1"/>
              </a:buClr>
              <a:buSzPts val="1100"/>
              <a:buFont typeface="Arial"/>
              <a:buNone/>
            </a:pPr>
            <a:r>
              <a:rPr lang="en" sz="1450">
                <a:solidFill>
                  <a:srgbClr val="1A1A1A"/>
                </a:solidFill>
                <a:highlight>
                  <a:srgbClr val="FFFFFF"/>
                </a:highlight>
              </a:rPr>
              <a:t>But days before leaving his old job, Aleynikov encrypted and downloaded files from Goldman Sachs's network that contained code he had worked on. He transferred the data to a website hosted in Germany, then erased the program from Goldman Sachs' network that he had used to encrypt the files, according to court records. He also attempted to delete the network’s bash history showing his activity, which prosecutors insisted was evidence that he knew his actions were wrong.</a:t>
            </a:r>
            <a:endParaRPr sz="1450">
              <a:solidFill>
                <a:srgbClr val="1A1A1A"/>
              </a:solidFill>
              <a:highlight>
                <a:srgbClr val="FFFFFF"/>
              </a:highlight>
            </a:endParaRPr>
          </a:p>
          <a:p>
            <a:pPr indent="0" lvl="0" marL="0" rtl="0" algn="l">
              <a:spcBef>
                <a:spcPts val="140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2" name="Shape 562"/>
        <p:cNvGrpSpPr/>
        <p:nvPr/>
      </p:nvGrpSpPr>
      <p:grpSpPr>
        <a:xfrm>
          <a:off x="0" y="0"/>
          <a:ext cx="0" cy="0"/>
          <a:chOff x="0" y="0"/>
          <a:chExt cx="0" cy="0"/>
        </a:xfrm>
      </p:grpSpPr>
      <p:sp>
        <p:nvSpPr>
          <p:cNvPr id="563" name="Google Shape;563;g303e4b8a206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4" name="Google Shape;564;g303e4b8a206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292100" rtl="0" algn="l">
              <a:lnSpc>
                <a:spcPct val="180000"/>
              </a:lnSpc>
              <a:spcBef>
                <a:spcPts val="0"/>
              </a:spcBef>
              <a:spcAft>
                <a:spcPts val="0"/>
              </a:spcAft>
              <a:buClr>
                <a:schemeClr val="dk1"/>
              </a:buClr>
              <a:buSzPts val="1100"/>
              <a:buFont typeface="Arial"/>
              <a:buNone/>
            </a:pPr>
            <a:r>
              <a:rPr i="1" lang="en" sz="1350">
                <a:solidFill>
                  <a:srgbClr val="505050"/>
                </a:solidFill>
                <a:highlight>
                  <a:srgbClr val="FFFFFF"/>
                </a:highlight>
              </a:rPr>
              <a:t>While working on Google’s Street View maps in 2008, the young engineer built a self-driving Toyota Prius on his own time, using technology developed by his own startup, 510 Systems. He had been working on autonomous vehicles since 2004, when he built a driverless motorcycle for the Grand Challenge, a race for driverless vehicles organised by the Pentagon’s research arm, Darpa. “I didn’t know where this technology was going to be used or how it would work out, but I knew that it was going to change things significantly,” he recalled during an interview in 2016.</a:t>
            </a:r>
            <a:endParaRPr i="1" sz="1350">
              <a:solidFill>
                <a:srgbClr val="505050"/>
              </a:solidFill>
              <a:highlight>
                <a:srgbClr val="FFFFFF"/>
              </a:highlight>
            </a:endParaRPr>
          </a:p>
          <a:p>
            <a:pPr indent="0" lvl="0" marL="292100" rtl="0" algn="l">
              <a:lnSpc>
                <a:spcPct val="180000"/>
              </a:lnSpc>
              <a:spcBef>
                <a:spcPts val="2000"/>
              </a:spcBef>
              <a:spcAft>
                <a:spcPts val="0"/>
              </a:spcAft>
              <a:buClr>
                <a:schemeClr val="dk1"/>
              </a:buClr>
              <a:buSzPts val="1100"/>
              <a:buFont typeface="Arial"/>
              <a:buNone/>
            </a:pPr>
            <a:r>
              <a:rPr i="1" lang="en" sz="1350">
                <a:solidFill>
                  <a:srgbClr val="505050"/>
                </a:solidFill>
                <a:highlight>
                  <a:srgbClr val="FFFFFF"/>
                </a:highlight>
              </a:rPr>
              <a:t>“Google was very supportive, but they absolutely did not want their name associated with a vehicle driving in San Francisco,” he said. “They were worried about an engineer building a self-driving car that kills someone and it gets back to Google.”</a:t>
            </a:r>
            <a:endParaRPr i="1" sz="1350">
              <a:solidFill>
                <a:srgbClr val="505050"/>
              </a:solidFill>
              <a:highlight>
                <a:srgbClr val="FFFFFF"/>
              </a:highlight>
            </a:endParaRPr>
          </a:p>
          <a:p>
            <a:pPr indent="0" lvl="0" marL="292100" rtl="0" algn="l">
              <a:lnSpc>
                <a:spcPct val="180000"/>
              </a:lnSpc>
              <a:spcBef>
                <a:spcPts val="2000"/>
              </a:spcBef>
              <a:spcAft>
                <a:spcPts val="0"/>
              </a:spcAft>
              <a:buClr>
                <a:schemeClr val="dk1"/>
              </a:buClr>
              <a:buSzPts val="1100"/>
              <a:buFont typeface="Arial"/>
              <a:buNone/>
            </a:pPr>
            <a:r>
              <a:rPr i="1" lang="en" sz="1350">
                <a:solidFill>
                  <a:srgbClr val="505050"/>
                </a:solidFill>
                <a:highlight>
                  <a:srgbClr val="FFFFFF"/>
                </a:highlight>
              </a:rPr>
              <a:t>However, after a successful demonstration in which the driverless Prius delivered a pizza autonomously in the heart of the city, Google’s attitude thawed. Levandowski persuaded the company’s founders, Larry Page and Sergey Brin, to buy 510 Systems and bring the car into a secretive new unit of Google called X dedicated to “moonshot” projects.</a:t>
            </a:r>
            <a:endParaRPr i="1" sz="1350">
              <a:solidFill>
                <a:srgbClr val="505050"/>
              </a:solidFill>
              <a:highlight>
                <a:srgbClr val="FFFFFF"/>
              </a:highlight>
            </a:endParaRPr>
          </a:p>
          <a:p>
            <a:pPr indent="0" lvl="0" marL="292100" rtl="0" algn="l">
              <a:lnSpc>
                <a:spcPct val="180000"/>
              </a:lnSpc>
              <a:spcBef>
                <a:spcPts val="2000"/>
              </a:spcBef>
              <a:spcAft>
                <a:spcPts val="0"/>
              </a:spcAft>
              <a:buClr>
                <a:schemeClr val="dk1"/>
              </a:buClr>
              <a:buSzPts val="1100"/>
              <a:buFont typeface="Arial"/>
              <a:buNone/>
            </a:pPr>
            <a:r>
              <a:rPr i="1" lang="en" sz="1350">
                <a:solidFill>
                  <a:srgbClr val="505050"/>
                </a:solidFill>
                <a:highlight>
                  <a:srgbClr val="FFFFFF"/>
                </a:highlight>
              </a:rPr>
              <a:t>Waymo’s lawsuit skips over Levandowski’s formative role altogether, stating only that “Google initiated its self-driving car project in 2009”.</a:t>
            </a:r>
            <a:endParaRPr i="1" sz="1350">
              <a:solidFill>
                <a:srgbClr val="505050"/>
              </a:solidFill>
              <a:highlight>
                <a:srgbClr val="FFFFFF"/>
              </a:highlight>
            </a:endParaRPr>
          </a:p>
          <a:p>
            <a:pPr indent="0" lvl="0" marL="292100" rtl="0" algn="l">
              <a:lnSpc>
                <a:spcPct val="180000"/>
              </a:lnSpc>
              <a:spcBef>
                <a:spcPts val="2000"/>
              </a:spcBef>
              <a:spcAft>
                <a:spcPts val="0"/>
              </a:spcAft>
              <a:buClr>
                <a:schemeClr val="dk1"/>
              </a:buClr>
              <a:buSzPts val="1100"/>
              <a:buFont typeface="Arial"/>
              <a:buNone/>
            </a:pPr>
            <a:r>
              <a:rPr i="1" lang="en" sz="1350">
                <a:solidFill>
                  <a:srgbClr val="505050"/>
                </a:solidFill>
                <a:highlight>
                  <a:srgbClr val="FFFFFF"/>
                </a:highlight>
              </a:rPr>
              <a:t>Not everyone at 510 Systems was happy with the sudden change. “I regret how it was handled,” Levandowski said in the 2016 interview. “Some people didn’t make the cut … But it worked out well for most of the people involved.”</a:t>
            </a:r>
            <a:endParaRPr i="1" sz="1350">
              <a:solidFill>
                <a:srgbClr val="505050"/>
              </a:solidFill>
              <a:highlight>
                <a:srgbClr val="FFFFFF"/>
              </a:highlight>
            </a:endParaRPr>
          </a:p>
          <a:p>
            <a:pPr indent="0" lvl="0" marL="292100" rtl="0" algn="l">
              <a:lnSpc>
                <a:spcPct val="180000"/>
              </a:lnSpc>
              <a:spcBef>
                <a:spcPts val="2000"/>
              </a:spcBef>
              <a:spcAft>
                <a:spcPts val="0"/>
              </a:spcAft>
              <a:buNone/>
            </a:pPr>
            <a:r>
              <a:rPr i="1" lang="en" sz="1350">
                <a:solidFill>
                  <a:srgbClr val="505050"/>
                </a:solidFill>
                <a:highlight>
                  <a:srgbClr val="FFFFFF"/>
                </a:highlight>
              </a:rPr>
              <a:t>Levandowski helped develop more driverless cars for Google, quietly testing them on the streets of </a:t>
            </a:r>
            <a:r>
              <a:rPr i="1" lang="en" sz="1350">
                <a:solidFill>
                  <a:srgbClr val="4499CC"/>
                </a:solidFill>
                <a:highlight>
                  <a:srgbClr val="FFFFFF"/>
                </a:highlight>
                <a:uFill>
                  <a:noFill/>
                </a:uFill>
                <a:hlinkClick r:id="rId2">
                  <a:extLst>
                    <a:ext uri="{A12FA001-AC4F-418D-AE19-62706E023703}">
                      <ahyp:hlinkClr val="tx"/>
                    </a:ext>
                  </a:extLst>
                </a:hlinkClick>
              </a:rPr>
              <a:t>California</a:t>
            </a:r>
            <a:r>
              <a:rPr i="1" lang="en" sz="1350">
                <a:solidFill>
                  <a:srgbClr val="505050"/>
                </a:solidFill>
                <a:highlight>
                  <a:srgbClr val="FFFFFF"/>
                </a:highlight>
              </a:rPr>
              <a:t> before the state enacted laws requiring permits. “If people asked us what was on the cars, we’d say it’s a laser and just drive off,” he said.</a:t>
            </a:r>
            <a:endParaRPr i="1" sz="1350">
              <a:solidFill>
                <a:srgbClr val="505050"/>
              </a:solidFill>
              <a:highlight>
                <a:srgbClr val="FFFFFF"/>
              </a:highlight>
            </a:endParaRPr>
          </a:p>
          <a:p>
            <a:pPr indent="0" lvl="0" marL="292100" rtl="0" algn="l">
              <a:lnSpc>
                <a:spcPct val="180000"/>
              </a:lnSpc>
              <a:spcBef>
                <a:spcPts val="2000"/>
              </a:spcBef>
              <a:spcAft>
                <a:spcPts val="0"/>
              </a:spcAft>
              <a:buNone/>
            </a:pPr>
            <a:r>
              <a:rPr i="1" lang="en" sz="1350">
                <a:solidFill>
                  <a:srgbClr val="505050"/>
                </a:solidFill>
                <a:highlight>
                  <a:srgbClr val="FFFFFF"/>
                </a:highlight>
              </a:rPr>
              <a:t>The suit did not have Levandowski in it originally as he no longer worked at Uber.  larry page got infuriated the more data he found and </a:t>
            </a:r>
            <a:r>
              <a:rPr i="1" lang="en" sz="1350">
                <a:solidFill>
                  <a:srgbClr val="505050"/>
                </a:solidFill>
                <a:highlight>
                  <a:srgbClr val="FFFFFF"/>
                </a:highlight>
              </a:rPr>
              <a:t>evidence of foul play. </a:t>
            </a:r>
            <a:endParaRPr i="1" sz="1350">
              <a:solidFill>
                <a:srgbClr val="505050"/>
              </a:solidFill>
              <a:highlight>
                <a:srgbClr val="FFFFFF"/>
              </a:highlight>
            </a:endParaRPr>
          </a:p>
          <a:p>
            <a:pPr indent="0" lvl="0" marL="292100" rtl="0" algn="l">
              <a:lnSpc>
                <a:spcPct val="180000"/>
              </a:lnSpc>
              <a:spcBef>
                <a:spcPts val="2000"/>
              </a:spcBef>
              <a:spcAft>
                <a:spcPts val="0"/>
              </a:spcAft>
              <a:buNone/>
            </a:pPr>
            <a:r>
              <a:rPr lang="en" sz="1000">
                <a:solidFill>
                  <a:schemeClr val="dk1"/>
                </a:solidFill>
                <a:highlight>
                  <a:srgbClr val="FFFFFF"/>
                </a:highlight>
              </a:rPr>
              <a:t>Google had separately taken Levandowski to private </a:t>
            </a:r>
            <a:r>
              <a:rPr lang="en" sz="1000" u="sng">
                <a:solidFill>
                  <a:schemeClr val="dk1"/>
                </a:solidFill>
                <a:highlight>
                  <a:srgbClr val="FFFFFF"/>
                </a:highlight>
                <a:hlinkClick r:id="rId3">
                  <a:extLst>
                    <a:ext uri="{A12FA001-AC4F-418D-AE19-62706E023703}">
                      <ahyp:hlinkClr val="tx"/>
                    </a:ext>
                  </a:extLst>
                </a:hlinkClick>
              </a:rPr>
              <a:t>arbitration</a:t>
            </a:r>
            <a:r>
              <a:rPr lang="en" sz="1000">
                <a:solidFill>
                  <a:schemeClr val="dk1"/>
                </a:solidFill>
                <a:highlight>
                  <a:srgbClr val="FFFFFF"/>
                </a:highlight>
              </a:rPr>
              <a:t> over a contract dispute.  </a:t>
            </a:r>
            <a:r>
              <a:rPr i="1" lang="en" sz="1000">
                <a:solidFill>
                  <a:schemeClr val="dk1"/>
                </a:solidFill>
                <a:highlight>
                  <a:srgbClr val="FFFFFF"/>
                </a:highlight>
              </a:rPr>
              <a:t>On March 4, 2020, Levandowski filed for bankruptcy protection after the court confirmed an arbitration panel's ruling that Levandowski and his colleague Lior Ron had breached their employment contracts with Google by poaching employees for their startup. The panel found that Levandowski owed Google $179 million—$120 million accounted for the salary he received while at the company, and the remainder for interest and legal fees accrued</a:t>
            </a:r>
            <a:r>
              <a:rPr lang="en" sz="1000">
                <a:solidFill>
                  <a:schemeClr val="dk1"/>
                </a:solidFill>
                <a:highlight>
                  <a:srgbClr val="FFFFFF"/>
                </a:highlight>
              </a:rPr>
              <a:t>. Originally Uber had agreed to indemnify. </a:t>
            </a:r>
            <a:endParaRPr sz="1000">
              <a:solidFill>
                <a:schemeClr val="dk1"/>
              </a:solidFill>
              <a:highlight>
                <a:srgbClr val="FFFFFF"/>
              </a:highlight>
            </a:endParaRPr>
          </a:p>
          <a:p>
            <a:pPr indent="0" lvl="0" marL="292100" rtl="0" algn="l">
              <a:lnSpc>
                <a:spcPct val="180000"/>
              </a:lnSpc>
              <a:spcBef>
                <a:spcPts val="2000"/>
              </a:spcBef>
              <a:spcAft>
                <a:spcPts val="0"/>
              </a:spcAft>
              <a:buClr>
                <a:schemeClr val="dk1"/>
              </a:buClr>
              <a:buSzPts val="1100"/>
              <a:buFont typeface="Arial"/>
              <a:buNone/>
            </a:pPr>
            <a:r>
              <a:rPr lang="en" sz="1000">
                <a:solidFill>
                  <a:schemeClr val="dk1"/>
                </a:solidFill>
                <a:highlight>
                  <a:srgbClr val="FFFFFF"/>
                </a:highlight>
              </a:rPr>
              <a:t>Was about to serve 18 months in jail, when trump pardons him in january 2021.. </a:t>
            </a:r>
            <a:endParaRPr sz="1000">
              <a:solidFill>
                <a:schemeClr val="dk1"/>
              </a:solidFill>
              <a:highlight>
                <a:srgbClr val="FFFFFF"/>
              </a:highlight>
            </a:endParaRPr>
          </a:p>
          <a:p>
            <a:pPr indent="0" lvl="0" marL="0" rtl="0" algn="l">
              <a:spcBef>
                <a:spcPts val="200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0" name="Shape 570"/>
        <p:cNvGrpSpPr/>
        <p:nvPr/>
      </p:nvGrpSpPr>
      <p:grpSpPr>
        <a:xfrm>
          <a:off x="0" y="0"/>
          <a:ext cx="0" cy="0"/>
          <a:chOff x="0" y="0"/>
          <a:chExt cx="0" cy="0"/>
        </a:xfrm>
      </p:grpSpPr>
      <p:sp>
        <p:nvSpPr>
          <p:cNvPr id="571" name="Google Shape;571;g303e4b8a206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2" name="Google Shape;572;g303e4b8a206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7" name="Shape 577"/>
        <p:cNvGrpSpPr/>
        <p:nvPr/>
      </p:nvGrpSpPr>
      <p:grpSpPr>
        <a:xfrm>
          <a:off x="0" y="0"/>
          <a:ext cx="0" cy="0"/>
          <a:chOff x="0" y="0"/>
          <a:chExt cx="0" cy="0"/>
        </a:xfrm>
      </p:grpSpPr>
      <p:sp>
        <p:nvSpPr>
          <p:cNvPr id="578" name="Google Shape;578;g34d7abf141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9" name="Google Shape;579;g34d7abf141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5" name="Shape 585"/>
        <p:cNvGrpSpPr/>
        <p:nvPr/>
      </p:nvGrpSpPr>
      <p:grpSpPr>
        <a:xfrm>
          <a:off x="0" y="0"/>
          <a:ext cx="0" cy="0"/>
          <a:chOff x="0" y="0"/>
          <a:chExt cx="0" cy="0"/>
        </a:xfrm>
      </p:grpSpPr>
      <p:sp>
        <p:nvSpPr>
          <p:cNvPr id="586" name="Google Shape;586;g34d7abf141b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7" name="Google Shape;587;g34d7abf141b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3" name="Shape 593"/>
        <p:cNvGrpSpPr/>
        <p:nvPr/>
      </p:nvGrpSpPr>
      <p:grpSpPr>
        <a:xfrm>
          <a:off x="0" y="0"/>
          <a:ext cx="0" cy="0"/>
          <a:chOff x="0" y="0"/>
          <a:chExt cx="0" cy="0"/>
        </a:xfrm>
      </p:grpSpPr>
      <p:sp>
        <p:nvSpPr>
          <p:cNvPr id="594" name="Google Shape;594;g2fd43954d23_0_67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
              <a:t>Novel concept. You train employee, you pay them salary, the fruits of their labor are owned by the company. This has to be ingrained in culture. Carrots and sticks.  </a:t>
            </a:r>
            <a:r>
              <a:rPr lang="en"/>
              <a:t>Physiological</a:t>
            </a:r>
            <a:r>
              <a:rPr lang="en"/>
              <a:t> deterrent. Bank employees dont steal from the vault, cameras, daily audits.  Treat your data like a bank would treat deposits. </a:t>
            </a:r>
            <a:endParaRPr/>
          </a:p>
        </p:txBody>
      </p:sp>
      <p:sp>
        <p:nvSpPr>
          <p:cNvPr id="595" name="Google Shape;595;g2fd43954d23_0_67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1" name="Shape 601"/>
        <p:cNvGrpSpPr/>
        <p:nvPr/>
      </p:nvGrpSpPr>
      <p:grpSpPr>
        <a:xfrm>
          <a:off x="0" y="0"/>
          <a:ext cx="0" cy="0"/>
          <a:chOff x="0" y="0"/>
          <a:chExt cx="0" cy="0"/>
        </a:xfrm>
      </p:grpSpPr>
      <p:sp>
        <p:nvSpPr>
          <p:cNvPr id="602" name="Google Shape;602;g2fd43954d23_0_90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
              <a:t>File the patent, hush hush until it gets the lawyer and patent office. </a:t>
            </a:r>
            <a:r>
              <a:rPr lang="en"/>
              <a:t>Everything</a:t>
            </a:r>
            <a:r>
              <a:rPr lang="en"/>
              <a:t> else was considered “open source” - Now the world is shifting to trade secret usage.  I </a:t>
            </a:r>
            <a:r>
              <a:rPr lang="en"/>
              <a:t>Don't</a:t>
            </a:r>
            <a:r>
              <a:rPr lang="en"/>
              <a:t> want to dive down the patent </a:t>
            </a:r>
            <a:r>
              <a:rPr lang="en"/>
              <a:t>rabbit</a:t>
            </a:r>
            <a:r>
              <a:rPr lang="en"/>
              <a:t> hole, come grab me at cocktails.. DO NOT FILE PATENTS.. In 5 years you will thank me.   Trade secrets have layers of laws to leverage for litigation (federal and state employee laws), </a:t>
            </a:r>
            <a:r>
              <a:rPr lang="en" sz="1000">
                <a:solidFill>
                  <a:srgbClr val="333333"/>
                </a:solidFill>
                <a:highlight>
                  <a:srgbClr val="FFFFFF"/>
                </a:highlight>
              </a:rPr>
              <a:t>breach of fiduciary duty, breach of contract, fraud and deceit, embezzlement, and violation of the corporate opportunity doctrine</a:t>
            </a:r>
            <a:endParaRPr/>
          </a:p>
        </p:txBody>
      </p:sp>
      <p:sp>
        <p:nvSpPr>
          <p:cNvPr id="603" name="Google Shape;603;g2fd43954d23_0_90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2fd43954d23_0_15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2fd43954d23_0_15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Career in a nutshell.. I worked at the world largest Intellectual property brokerage, we even had auctions like sotheby’s.. Auction priceline.com walker digital portfolio. </a:t>
            </a:r>
            <a:endParaRPr/>
          </a:p>
          <a:p>
            <a:pPr indent="0" lvl="0" marL="0" rtl="0" algn="l">
              <a:spcBef>
                <a:spcPts val="0"/>
              </a:spcBef>
              <a:spcAft>
                <a:spcPts val="0"/>
              </a:spcAft>
              <a:buNone/>
            </a:pPr>
            <a:r>
              <a:rPr lang="en"/>
              <a:t>Went to work at Deloitte, IP strategy, MSSP, and </a:t>
            </a:r>
            <a:r>
              <a:rPr lang="en"/>
              <a:t>Insider</a:t>
            </a:r>
            <a:r>
              <a:rPr lang="en"/>
              <a:t> Threat</a:t>
            </a:r>
            <a:endParaRPr/>
          </a:p>
          <a:p>
            <a:pPr indent="0" lvl="0" marL="0" rtl="0" algn="l">
              <a:spcBef>
                <a:spcPts val="0"/>
              </a:spcBef>
              <a:spcAft>
                <a:spcPts val="0"/>
              </a:spcAft>
              <a:buNone/>
            </a:pPr>
            <a:r>
              <a:rPr lang="en"/>
              <a:t>Now helping secure HNW individuals and SMBs, but also IP advisory and Insider Threat.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8" name="Shape 608"/>
        <p:cNvGrpSpPr/>
        <p:nvPr/>
      </p:nvGrpSpPr>
      <p:grpSpPr>
        <a:xfrm>
          <a:off x="0" y="0"/>
          <a:ext cx="0" cy="0"/>
          <a:chOff x="0" y="0"/>
          <a:chExt cx="0" cy="0"/>
        </a:xfrm>
      </p:grpSpPr>
      <p:sp>
        <p:nvSpPr>
          <p:cNvPr id="609" name="Google Shape;609;g2fd43954d23_0_102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
              <a:t>you have lawyers at banks that handle “privacy” that also handle IP.  Only Big tech does this well of building culture and department collaboration.  Excessive litigation in banks, shows that the culture is not there yet. </a:t>
            </a:r>
            <a:endParaRPr/>
          </a:p>
        </p:txBody>
      </p:sp>
      <p:sp>
        <p:nvSpPr>
          <p:cNvPr id="610" name="Google Shape;610;g2fd43954d23_0_10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0" name="Shape 630"/>
        <p:cNvGrpSpPr/>
        <p:nvPr/>
      </p:nvGrpSpPr>
      <p:grpSpPr>
        <a:xfrm>
          <a:off x="0" y="0"/>
          <a:ext cx="0" cy="0"/>
          <a:chOff x="0" y="0"/>
          <a:chExt cx="0" cy="0"/>
        </a:xfrm>
      </p:grpSpPr>
      <p:sp>
        <p:nvSpPr>
          <p:cNvPr id="631" name="Google Shape;631;g34d7abf141b_0_1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
              <a:t>you have lawyers at banks that handle “privacy” that also handle IP.  Only Big tech does this well of building culture and department collaboration.  Excessive litigation in banks, shows that the culture is not there yet. </a:t>
            </a:r>
            <a:endParaRPr/>
          </a:p>
        </p:txBody>
      </p:sp>
      <p:sp>
        <p:nvSpPr>
          <p:cNvPr id="632" name="Google Shape;632;g34d7abf141b_0_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5" name="Shape 655"/>
        <p:cNvGrpSpPr/>
        <p:nvPr/>
      </p:nvGrpSpPr>
      <p:grpSpPr>
        <a:xfrm>
          <a:off x="0" y="0"/>
          <a:ext cx="0" cy="0"/>
          <a:chOff x="0" y="0"/>
          <a:chExt cx="0" cy="0"/>
        </a:xfrm>
      </p:grpSpPr>
      <p:sp>
        <p:nvSpPr>
          <p:cNvPr id="656" name="Google Shape;656;g34d7abf141b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7" name="Google Shape;657;g34d7abf141b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2" name="Shape 662"/>
        <p:cNvGrpSpPr/>
        <p:nvPr/>
      </p:nvGrpSpPr>
      <p:grpSpPr>
        <a:xfrm>
          <a:off x="0" y="0"/>
          <a:ext cx="0" cy="0"/>
          <a:chOff x="0" y="0"/>
          <a:chExt cx="0" cy="0"/>
        </a:xfrm>
      </p:grpSpPr>
      <p:sp>
        <p:nvSpPr>
          <p:cNvPr id="663" name="Google Shape;663;g2fd43954d23_0_10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4" name="Google Shape;664;g2fd43954d23_0_10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6" name="Shape 696"/>
        <p:cNvGrpSpPr/>
        <p:nvPr/>
      </p:nvGrpSpPr>
      <p:grpSpPr>
        <a:xfrm>
          <a:off x="0" y="0"/>
          <a:ext cx="0" cy="0"/>
          <a:chOff x="0" y="0"/>
          <a:chExt cx="0" cy="0"/>
        </a:xfrm>
      </p:grpSpPr>
      <p:sp>
        <p:nvSpPr>
          <p:cNvPr id="697" name="Google Shape;697;g2fd43954d23_0_104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98" name="Google Shape;698;g2fd43954d23_0_10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6" name="Shape 706"/>
        <p:cNvGrpSpPr/>
        <p:nvPr/>
      </p:nvGrpSpPr>
      <p:grpSpPr>
        <a:xfrm>
          <a:off x="0" y="0"/>
          <a:ext cx="0" cy="0"/>
          <a:chOff x="0" y="0"/>
          <a:chExt cx="0" cy="0"/>
        </a:xfrm>
      </p:grpSpPr>
      <p:sp>
        <p:nvSpPr>
          <p:cNvPr id="707" name="Google Shape;707;g3055f94e0c5_0_1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
              <a:t>Reasonable efforts to protect</a:t>
            </a:r>
            <a:endParaRPr/>
          </a:p>
        </p:txBody>
      </p:sp>
      <p:sp>
        <p:nvSpPr>
          <p:cNvPr id="708" name="Google Shape;708;g3055f94e0c5_0_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3" name="Shape 713"/>
        <p:cNvGrpSpPr/>
        <p:nvPr/>
      </p:nvGrpSpPr>
      <p:grpSpPr>
        <a:xfrm>
          <a:off x="0" y="0"/>
          <a:ext cx="0" cy="0"/>
          <a:chOff x="0" y="0"/>
          <a:chExt cx="0" cy="0"/>
        </a:xfrm>
      </p:grpSpPr>
      <p:sp>
        <p:nvSpPr>
          <p:cNvPr id="714" name="Google Shape;714;g2fd43954d23_0_108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
              <a:t>Reasonable efforts to protect</a:t>
            </a:r>
            <a:endParaRPr/>
          </a:p>
        </p:txBody>
      </p:sp>
      <p:sp>
        <p:nvSpPr>
          <p:cNvPr id="715" name="Google Shape;715;g2fd43954d23_0_108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3" name="Shape 723"/>
        <p:cNvGrpSpPr/>
        <p:nvPr/>
      </p:nvGrpSpPr>
      <p:grpSpPr>
        <a:xfrm>
          <a:off x="0" y="0"/>
          <a:ext cx="0" cy="0"/>
          <a:chOff x="0" y="0"/>
          <a:chExt cx="0" cy="0"/>
        </a:xfrm>
      </p:grpSpPr>
      <p:sp>
        <p:nvSpPr>
          <p:cNvPr id="724" name="Google Shape;724;g2fd43954d23_0_185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
              <a:t>Reasonable efforts to protect. Talk to leadership about WHAT IFs. What if a sales guys take a list of the CRM to the next company? What if a lawyer takes a copy of his data (trials, clients, statistics on sealed </a:t>
            </a:r>
            <a:r>
              <a:rPr lang="en"/>
              <a:t>settlements, evidence in cases, expert testimony reports)? What if a hedge fund employee takes all of the research and investment criteria, or scouting to a new firm?  What is a teacher takes all of the curriculum from every grade? Or worse records of student performance? The list is endless. You know your clients and you know what language or use cases will trigger investment. </a:t>
            </a:r>
            <a:endParaRPr/>
          </a:p>
        </p:txBody>
      </p:sp>
      <p:sp>
        <p:nvSpPr>
          <p:cNvPr id="725" name="Google Shape;725;g2fd43954d23_0_18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1" name="Shape 731"/>
        <p:cNvGrpSpPr/>
        <p:nvPr/>
      </p:nvGrpSpPr>
      <p:grpSpPr>
        <a:xfrm>
          <a:off x="0" y="0"/>
          <a:ext cx="0" cy="0"/>
          <a:chOff x="0" y="0"/>
          <a:chExt cx="0" cy="0"/>
        </a:xfrm>
      </p:grpSpPr>
      <p:sp>
        <p:nvSpPr>
          <p:cNvPr id="732" name="Google Shape;732;g2fd43954d23_0_12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3" name="Google Shape;733;g2fd43954d23_0_12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7" name="Shape 737"/>
        <p:cNvGrpSpPr/>
        <p:nvPr/>
      </p:nvGrpSpPr>
      <p:grpSpPr>
        <a:xfrm>
          <a:off x="0" y="0"/>
          <a:ext cx="0" cy="0"/>
          <a:chOff x="0" y="0"/>
          <a:chExt cx="0" cy="0"/>
        </a:xfrm>
      </p:grpSpPr>
      <p:sp>
        <p:nvSpPr>
          <p:cNvPr id="738" name="Google Shape;738;g304b29a482b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9" name="Google Shape;739;g304b29a482b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2ff4dc8ffb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2" name="Google Shape;402;g2ff4dc8ffb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Why isnt </a:t>
            </a:r>
            <a:r>
              <a:rPr lang="en"/>
              <a:t>valuable</a:t>
            </a:r>
            <a:r>
              <a:rPr lang="en"/>
              <a:t> proprietary data protected like bank reserves. Both are the most </a:t>
            </a:r>
            <a:r>
              <a:rPr lang="en"/>
              <a:t>important</a:t>
            </a:r>
            <a:r>
              <a:rPr lang="en"/>
              <a:t> assets which these organizations rely on?</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3" name="Shape 743"/>
        <p:cNvGrpSpPr/>
        <p:nvPr/>
      </p:nvGrpSpPr>
      <p:grpSpPr>
        <a:xfrm>
          <a:off x="0" y="0"/>
          <a:ext cx="0" cy="0"/>
          <a:chOff x="0" y="0"/>
          <a:chExt cx="0" cy="0"/>
        </a:xfrm>
      </p:grpSpPr>
      <p:sp>
        <p:nvSpPr>
          <p:cNvPr id="744" name="Google Shape;744;g2fd43954d23_0_108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45" name="Google Shape;745;g2fd43954d23_0_108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0" name="Shape 760"/>
        <p:cNvGrpSpPr/>
        <p:nvPr/>
      </p:nvGrpSpPr>
      <p:grpSpPr>
        <a:xfrm>
          <a:off x="0" y="0"/>
          <a:ext cx="0" cy="0"/>
          <a:chOff x="0" y="0"/>
          <a:chExt cx="0" cy="0"/>
        </a:xfrm>
      </p:grpSpPr>
      <p:sp>
        <p:nvSpPr>
          <p:cNvPr id="761" name="Google Shape;761;g2fd43954d23_0_110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62" name="Google Shape;762;g2fd43954d23_0_110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8" name="Shape 778"/>
        <p:cNvGrpSpPr/>
        <p:nvPr/>
      </p:nvGrpSpPr>
      <p:grpSpPr>
        <a:xfrm>
          <a:off x="0" y="0"/>
          <a:ext cx="0" cy="0"/>
          <a:chOff x="0" y="0"/>
          <a:chExt cx="0" cy="0"/>
        </a:xfrm>
      </p:grpSpPr>
      <p:sp>
        <p:nvSpPr>
          <p:cNvPr id="779" name="Google Shape;779;g2fd43954d23_0_18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0" name="Google Shape;780;g2fd43954d23_0_18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5" name="Shape 785"/>
        <p:cNvGrpSpPr/>
        <p:nvPr/>
      </p:nvGrpSpPr>
      <p:grpSpPr>
        <a:xfrm>
          <a:off x="0" y="0"/>
          <a:ext cx="0" cy="0"/>
          <a:chOff x="0" y="0"/>
          <a:chExt cx="0" cy="0"/>
        </a:xfrm>
      </p:grpSpPr>
      <p:sp>
        <p:nvSpPr>
          <p:cNvPr id="786" name="Google Shape;786;g3055f94e0c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7" name="Google Shape;787;g3055f94e0c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2fd43954d23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2fd43954d23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3055f94e0c5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0" name="Google Shape;420;g3055f94e0c5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Why isnt valuable proprietary data protected like bank reserves. Both are the most important assets which these organizations rely on?</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g2fd43954d23_0_12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6" name="Google Shape;426;g2fd43954d23_0_12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Classifying these two in the same term is confusing as the intent is vastly different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Insiders know what data is worth </a:t>
            </a:r>
            <a:r>
              <a:rPr lang="en"/>
              <a:t>competitive</a:t>
            </a:r>
            <a:r>
              <a:rPr lang="en"/>
              <a:t> perspective. Outside attackers usually hit privacy data to create leverage. Insiders know who to sell it to or take it to..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g2fd43954d23_0_1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
              <a:t>What are employee taking </a:t>
            </a:r>
            <a:r>
              <a:rPr lang="en"/>
              <a:t>with</a:t>
            </a:r>
            <a:r>
              <a:rPr lang="en"/>
              <a:t> them and what kind of damage can they create? Every organization has trade secrets. Non-profits know which donors donate, what stories resonate. Failure data is a trade secret. You wasted time finding out what does not work. Why should your competitors not have to endure the same expense? </a:t>
            </a:r>
            <a:endParaRPr/>
          </a:p>
        </p:txBody>
      </p:sp>
      <p:sp>
        <p:nvSpPr>
          <p:cNvPr id="436" name="Google Shape;436;g2fd43954d23_0_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g2fd43954d23_0_16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
              <a:t>You won’t find any companies declaring an Insider Breach for these 12 boxes.. SEC they likely should, but not one case that I know of. </a:t>
            </a:r>
            <a:endParaRPr/>
          </a:p>
        </p:txBody>
      </p:sp>
      <p:sp>
        <p:nvSpPr>
          <p:cNvPr id="468" name="Google Shape;468;g2fd43954d23_0_16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g2fd43954d23_0_19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01" name="Google Shape;501;g2fd43954d23_0_19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Shift away from fixed assets. Exxon was the most valuable company in 2000s, “Software is Eating the World” and so IP is gaining share as % of enterprise value on average in the SP500. We are entering </a:t>
            </a:r>
            <a:r>
              <a:rPr lang="en"/>
              <a:t>the</a:t>
            </a:r>
            <a:r>
              <a:rPr lang="en"/>
              <a:t> data economy. </a:t>
            </a:r>
            <a:endParaRPr/>
          </a:p>
        </p:txBody>
      </p:sp>
      <p:sp>
        <p:nvSpPr>
          <p:cNvPr id="502" name="Google Shape;502;g2fd43954d23_0_196: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png"/><Relationship Id="rId4"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3.png"/><Relationship Id="rId4" Type="http://schemas.openxmlformats.org/officeDocument/2006/relationships/image" Target="../media/image8.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Content - Light 01">
  <p:cSld name="Section Content - Light 01">
    <p:spTree>
      <p:nvGrpSpPr>
        <p:cNvPr id="50" name="Shape 50"/>
        <p:cNvGrpSpPr/>
        <p:nvPr/>
      </p:nvGrpSpPr>
      <p:grpSpPr>
        <a:xfrm>
          <a:off x="0" y="0"/>
          <a:ext cx="0" cy="0"/>
          <a:chOff x="0" y="0"/>
          <a:chExt cx="0" cy="0"/>
        </a:xfrm>
      </p:grpSpPr>
      <p:sp>
        <p:nvSpPr>
          <p:cNvPr id="51" name="Google Shape;51;p13"/>
          <p:cNvSpPr/>
          <p:nvPr/>
        </p:nvSpPr>
        <p:spPr>
          <a:xfrm>
            <a:off x="-3633" y="0"/>
            <a:ext cx="9151200" cy="527700"/>
          </a:xfrm>
          <a:prstGeom prst="rect">
            <a:avLst/>
          </a:prstGeom>
          <a:solidFill>
            <a:schemeClr val="dk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Work Sans Light"/>
              <a:ea typeface="Work Sans Light"/>
              <a:cs typeface="Work Sans Light"/>
              <a:sym typeface="Work Sans Light"/>
            </a:endParaRPr>
          </a:p>
        </p:txBody>
      </p:sp>
      <p:sp>
        <p:nvSpPr>
          <p:cNvPr id="52" name="Google Shape;52;p13"/>
          <p:cNvSpPr/>
          <p:nvPr/>
        </p:nvSpPr>
        <p:spPr>
          <a:xfrm>
            <a:off x="-3633" y="526906"/>
            <a:ext cx="9151200" cy="27600"/>
          </a:xfrm>
          <a:prstGeom prst="rect">
            <a:avLst/>
          </a:prstGeom>
          <a:solidFill>
            <a:schemeClr val="lt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Work Sans Light"/>
              <a:ea typeface="Work Sans Light"/>
              <a:cs typeface="Work Sans Light"/>
              <a:sym typeface="Work Sans Light"/>
            </a:endParaRPr>
          </a:p>
        </p:txBody>
      </p:sp>
      <p:sp>
        <p:nvSpPr>
          <p:cNvPr id="53" name="Google Shape;53;p13"/>
          <p:cNvSpPr txBox="1"/>
          <p:nvPr>
            <p:ph idx="12" type="sldNum"/>
          </p:nvPr>
        </p:nvSpPr>
        <p:spPr>
          <a:xfrm>
            <a:off x="285749" y="4877677"/>
            <a:ext cx="1750200" cy="130200"/>
          </a:xfrm>
          <a:prstGeom prst="rect">
            <a:avLst/>
          </a:prstGeom>
          <a:noFill/>
          <a:ln>
            <a:noFill/>
          </a:ln>
        </p:spPr>
        <p:txBody>
          <a:bodyPr anchorCtr="0" anchor="ctr" bIns="34275" lIns="68575" spcFirstLastPara="1" rIns="68575" wrap="square" tIns="34275">
            <a:noAutofit/>
          </a:bodyPr>
          <a:lstStyle>
            <a:lvl1pPr indent="0" lvl="0" marL="0" marR="0" rtl="0" algn="l">
              <a:lnSpc>
                <a:spcPct val="100000"/>
              </a:lnSpc>
              <a:spcBef>
                <a:spcPts val="0"/>
              </a:spcBef>
              <a:spcAft>
                <a:spcPts val="0"/>
              </a:spcAft>
              <a:buClr>
                <a:srgbClr val="000000"/>
              </a:buClr>
              <a:buSzPts val="600"/>
              <a:buFont typeface="Arial"/>
              <a:buNone/>
              <a:defRPr b="0" i="0" sz="600" u="none" cap="none" strike="noStrike">
                <a:solidFill>
                  <a:srgbClr val="7F7F7F"/>
                </a:solidFill>
                <a:latin typeface="Work Sans Light"/>
                <a:ea typeface="Work Sans Light"/>
                <a:cs typeface="Work Sans Light"/>
                <a:sym typeface="Work Sans Light"/>
              </a:defRPr>
            </a:lvl1pPr>
            <a:lvl2pPr indent="0" lvl="1" marL="0" marR="0" rtl="0" algn="l">
              <a:lnSpc>
                <a:spcPct val="100000"/>
              </a:lnSpc>
              <a:spcBef>
                <a:spcPts val="0"/>
              </a:spcBef>
              <a:spcAft>
                <a:spcPts val="0"/>
              </a:spcAft>
              <a:buClr>
                <a:srgbClr val="000000"/>
              </a:buClr>
              <a:buSzPts val="600"/>
              <a:buFont typeface="Arial"/>
              <a:buNone/>
              <a:defRPr b="0" i="0" sz="600" u="none" cap="none" strike="noStrike">
                <a:solidFill>
                  <a:srgbClr val="7F7F7F"/>
                </a:solidFill>
                <a:latin typeface="Work Sans Light"/>
                <a:ea typeface="Work Sans Light"/>
                <a:cs typeface="Work Sans Light"/>
                <a:sym typeface="Work Sans Light"/>
              </a:defRPr>
            </a:lvl2pPr>
            <a:lvl3pPr indent="0" lvl="2" marL="0" marR="0" rtl="0" algn="l">
              <a:lnSpc>
                <a:spcPct val="100000"/>
              </a:lnSpc>
              <a:spcBef>
                <a:spcPts val="0"/>
              </a:spcBef>
              <a:spcAft>
                <a:spcPts val="0"/>
              </a:spcAft>
              <a:buClr>
                <a:srgbClr val="000000"/>
              </a:buClr>
              <a:buSzPts val="600"/>
              <a:buFont typeface="Arial"/>
              <a:buNone/>
              <a:defRPr b="0" i="0" sz="600" u="none" cap="none" strike="noStrike">
                <a:solidFill>
                  <a:srgbClr val="7F7F7F"/>
                </a:solidFill>
                <a:latin typeface="Work Sans Light"/>
                <a:ea typeface="Work Sans Light"/>
                <a:cs typeface="Work Sans Light"/>
                <a:sym typeface="Work Sans Light"/>
              </a:defRPr>
            </a:lvl3pPr>
            <a:lvl4pPr indent="0" lvl="3" marL="0" marR="0" rtl="0" algn="l">
              <a:lnSpc>
                <a:spcPct val="100000"/>
              </a:lnSpc>
              <a:spcBef>
                <a:spcPts val="0"/>
              </a:spcBef>
              <a:spcAft>
                <a:spcPts val="0"/>
              </a:spcAft>
              <a:buClr>
                <a:srgbClr val="000000"/>
              </a:buClr>
              <a:buSzPts val="600"/>
              <a:buFont typeface="Arial"/>
              <a:buNone/>
              <a:defRPr b="0" i="0" sz="600" u="none" cap="none" strike="noStrike">
                <a:solidFill>
                  <a:srgbClr val="7F7F7F"/>
                </a:solidFill>
                <a:latin typeface="Work Sans Light"/>
                <a:ea typeface="Work Sans Light"/>
                <a:cs typeface="Work Sans Light"/>
                <a:sym typeface="Work Sans Light"/>
              </a:defRPr>
            </a:lvl4pPr>
            <a:lvl5pPr indent="0" lvl="4" marL="0" marR="0" rtl="0" algn="l">
              <a:lnSpc>
                <a:spcPct val="100000"/>
              </a:lnSpc>
              <a:spcBef>
                <a:spcPts val="0"/>
              </a:spcBef>
              <a:spcAft>
                <a:spcPts val="0"/>
              </a:spcAft>
              <a:buClr>
                <a:srgbClr val="000000"/>
              </a:buClr>
              <a:buSzPts val="600"/>
              <a:buFont typeface="Arial"/>
              <a:buNone/>
              <a:defRPr b="0" i="0" sz="600" u="none" cap="none" strike="noStrike">
                <a:solidFill>
                  <a:srgbClr val="7F7F7F"/>
                </a:solidFill>
                <a:latin typeface="Work Sans Light"/>
                <a:ea typeface="Work Sans Light"/>
                <a:cs typeface="Work Sans Light"/>
                <a:sym typeface="Work Sans Light"/>
              </a:defRPr>
            </a:lvl5pPr>
            <a:lvl6pPr indent="0" lvl="5" marL="0" marR="0" rtl="0" algn="l">
              <a:lnSpc>
                <a:spcPct val="100000"/>
              </a:lnSpc>
              <a:spcBef>
                <a:spcPts val="0"/>
              </a:spcBef>
              <a:spcAft>
                <a:spcPts val="0"/>
              </a:spcAft>
              <a:buClr>
                <a:srgbClr val="000000"/>
              </a:buClr>
              <a:buSzPts val="600"/>
              <a:buFont typeface="Arial"/>
              <a:buNone/>
              <a:defRPr b="0" i="0" sz="600" u="none" cap="none" strike="noStrike">
                <a:solidFill>
                  <a:srgbClr val="7F7F7F"/>
                </a:solidFill>
                <a:latin typeface="Work Sans Light"/>
                <a:ea typeface="Work Sans Light"/>
                <a:cs typeface="Work Sans Light"/>
                <a:sym typeface="Work Sans Light"/>
              </a:defRPr>
            </a:lvl6pPr>
            <a:lvl7pPr indent="0" lvl="6" marL="0" marR="0" rtl="0" algn="l">
              <a:lnSpc>
                <a:spcPct val="100000"/>
              </a:lnSpc>
              <a:spcBef>
                <a:spcPts val="0"/>
              </a:spcBef>
              <a:spcAft>
                <a:spcPts val="0"/>
              </a:spcAft>
              <a:buClr>
                <a:srgbClr val="000000"/>
              </a:buClr>
              <a:buSzPts val="600"/>
              <a:buFont typeface="Arial"/>
              <a:buNone/>
              <a:defRPr b="0" i="0" sz="600" u="none" cap="none" strike="noStrike">
                <a:solidFill>
                  <a:srgbClr val="7F7F7F"/>
                </a:solidFill>
                <a:latin typeface="Work Sans Light"/>
                <a:ea typeface="Work Sans Light"/>
                <a:cs typeface="Work Sans Light"/>
                <a:sym typeface="Work Sans Light"/>
              </a:defRPr>
            </a:lvl7pPr>
            <a:lvl8pPr indent="0" lvl="7" marL="0" marR="0" rtl="0" algn="l">
              <a:lnSpc>
                <a:spcPct val="100000"/>
              </a:lnSpc>
              <a:spcBef>
                <a:spcPts val="0"/>
              </a:spcBef>
              <a:spcAft>
                <a:spcPts val="0"/>
              </a:spcAft>
              <a:buClr>
                <a:srgbClr val="000000"/>
              </a:buClr>
              <a:buSzPts val="600"/>
              <a:buFont typeface="Arial"/>
              <a:buNone/>
              <a:defRPr b="0" i="0" sz="600" u="none" cap="none" strike="noStrike">
                <a:solidFill>
                  <a:srgbClr val="7F7F7F"/>
                </a:solidFill>
                <a:latin typeface="Work Sans Light"/>
                <a:ea typeface="Work Sans Light"/>
                <a:cs typeface="Work Sans Light"/>
                <a:sym typeface="Work Sans Light"/>
              </a:defRPr>
            </a:lvl8pPr>
            <a:lvl9pPr indent="0" lvl="8" marL="0" marR="0" rtl="0" algn="l">
              <a:lnSpc>
                <a:spcPct val="100000"/>
              </a:lnSpc>
              <a:spcBef>
                <a:spcPts val="0"/>
              </a:spcBef>
              <a:spcAft>
                <a:spcPts val="0"/>
              </a:spcAft>
              <a:buClr>
                <a:srgbClr val="000000"/>
              </a:buClr>
              <a:buSzPts val="600"/>
              <a:buFont typeface="Arial"/>
              <a:buNone/>
              <a:defRPr b="0" i="0" sz="600" u="none" cap="none" strike="noStrike">
                <a:solidFill>
                  <a:srgbClr val="7F7F7F"/>
                </a:solidFill>
                <a:latin typeface="Work Sans Light"/>
                <a:ea typeface="Work Sans Light"/>
                <a:cs typeface="Work Sans Light"/>
                <a:sym typeface="Work Sans Light"/>
              </a:defRPr>
            </a:lvl9pPr>
          </a:lstStyle>
          <a:p>
            <a:pPr indent="0" lvl="0" marL="0" rtl="0" algn="l">
              <a:spcBef>
                <a:spcPts val="0"/>
              </a:spcBef>
              <a:spcAft>
                <a:spcPts val="0"/>
              </a:spcAft>
              <a:buNone/>
            </a:pPr>
            <a:fld id="{00000000-1234-1234-1234-123412341234}" type="slidenum">
              <a:rPr lang="en"/>
              <a:t>‹#›</a:t>
            </a:fld>
            <a:r>
              <a:rPr lang="en"/>
              <a:t>  </a:t>
            </a:r>
            <a:r>
              <a:rPr lang="en">
                <a:solidFill>
                  <a:schemeClr val="lt2"/>
                </a:solidFill>
              </a:rPr>
              <a:t>|</a:t>
            </a:r>
            <a:r>
              <a:rPr lang="en"/>
              <a:t>  Cavelo</a:t>
            </a:r>
            <a:endParaRPr/>
          </a:p>
        </p:txBody>
      </p:sp>
      <p:pic>
        <p:nvPicPr>
          <p:cNvPr id="54" name="Google Shape;54;p13"/>
          <p:cNvPicPr preferRelativeResize="0"/>
          <p:nvPr/>
        </p:nvPicPr>
        <p:blipFill rotWithShape="1">
          <a:blip r:embed="rId2">
            <a:alphaModFix/>
          </a:blip>
          <a:srcRect b="0" l="0" r="0" t="0"/>
          <a:stretch/>
        </p:blipFill>
        <p:spPr>
          <a:xfrm>
            <a:off x="7882195" y="4744631"/>
            <a:ext cx="976056" cy="228897"/>
          </a:xfrm>
          <a:prstGeom prst="rect">
            <a:avLst/>
          </a:prstGeom>
          <a:noFill/>
          <a:ln>
            <a:noFill/>
          </a:ln>
        </p:spPr>
      </p:pic>
      <p:sp>
        <p:nvSpPr>
          <p:cNvPr id="55" name="Google Shape;55;p13"/>
          <p:cNvSpPr txBox="1"/>
          <p:nvPr>
            <p:ph type="title"/>
          </p:nvPr>
        </p:nvSpPr>
        <p:spPr>
          <a:xfrm>
            <a:off x="274320" y="809162"/>
            <a:ext cx="7051800" cy="415500"/>
          </a:xfrm>
          <a:prstGeom prst="rect">
            <a:avLst/>
          </a:prstGeom>
          <a:noFill/>
          <a:ln>
            <a:noFill/>
          </a:ln>
        </p:spPr>
        <p:txBody>
          <a:bodyPr anchorCtr="0" anchor="t" bIns="0" lIns="0" spcFirstLastPara="1" rIns="0" wrap="square" tIns="0">
            <a:spAutoFit/>
          </a:bodyPr>
          <a:lstStyle>
            <a:lvl1pPr lvl="0" rtl="0" algn="l">
              <a:lnSpc>
                <a:spcPct val="100000"/>
              </a:lnSpc>
              <a:spcBef>
                <a:spcPts val="0"/>
              </a:spcBef>
              <a:spcAft>
                <a:spcPts val="0"/>
              </a:spcAft>
              <a:buClr>
                <a:schemeClr val="dk2"/>
              </a:buClr>
              <a:buSzPts val="2700"/>
              <a:buFont typeface="Work Sans Light"/>
              <a:buNone/>
              <a:defRPr b="0" sz="2700">
                <a:solidFill>
                  <a:schemeClr val="dk2"/>
                </a:solidFill>
                <a:latin typeface="Work Sans Light"/>
                <a:ea typeface="Work Sans Light"/>
                <a:cs typeface="Work Sans Light"/>
                <a:sym typeface="Work Sans Light"/>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56" name="Google Shape;56;p13"/>
          <p:cNvSpPr txBox="1"/>
          <p:nvPr>
            <p:ph idx="1" type="body"/>
          </p:nvPr>
        </p:nvSpPr>
        <p:spPr>
          <a:xfrm>
            <a:off x="274320" y="1285297"/>
            <a:ext cx="5486400" cy="305400"/>
          </a:xfrm>
          <a:prstGeom prst="rect">
            <a:avLst/>
          </a:prstGeom>
          <a:noFill/>
          <a:ln>
            <a:noFill/>
          </a:ln>
        </p:spPr>
        <p:txBody>
          <a:bodyPr anchorCtr="0" anchor="t" bIns="68575" lIns="0" spcFirstLastPara="1" rIns="0" wrap="square" tIns="68575">
            <a:spAutoFit/>
          </a:bodyPr>
          <a:lstStyle>
            <a:lvl1pPr indent="-228600" lvl="0" marL="457200" rtl="0" algn="l">
              <a:lnSpc>
                <a:spcPct val="110000"/>
              </a:lnSpc>
              <a:spcBef>
                <a:spcPts val="800"/>
              </a:spcBef>
              <a:spcAft>
                <a:spcPts val="0"/>
              </a:spcAft>
              <a:buSzPts val="1100"/>
              <a:buNone/>
              <a:defRPr sz="1100">
                <a:solidFill>
                  <a:schemeClr val="lt2"/>
                </a:solidFill>
                <a:latin typeface="Work Sans SemiBold"/>
                <a:ea typeface="Work Sans SemiBold"/>
                <a:cs typeface="Work Sans SemiBold"/>
                <a:sym typeface="Work Sans SemiBold"/>
              </a:defRPr>
            </a:lvl1pPr>
            <a:lvl2pPr indent="-228600" lvl="1" marL="914400" rtl="0" algn="l">
              <a:lnSpc>
                <a:spcPct val="110000"/>
              </a:lnSpc>
              <a:spcBef>
                <a:spcPts val="400"/>
              </a:spcBef>
              <a:spcAft>
                <a:spcPts val="0"/>
              </a:spcAft>
              <a:buSzPts val="1400"/>
              <a:buNone/>
              <a:defRPr/>
            </a:lvl2pPr>
            <a:lvl3pPr indent="-228600" lvl="2" marL="1371600" rtl="0" algn="l">
              <a:lnSpc>
                <a:spcPct val="110000"/>
              </a:lnSpc>
              <a:spcBef>
                <a:spcPts val="400"/>
              </a:spcBef>
              <a:spcAft>
                <a:spcPts val="0"/>
              </a:spcAft>
              <a:buSzPts val="1200"/>
              <a:buNone/>
              <a:defRPr/>
            </a:lvl3pPr>
            <a:lvl4pPr indent="-228600" lvl="3" marL="1828800" rtl="0" algn="l">
              <a:lnSpc>
                <a:spcPct val="110000"/>
              </a:lnSpc>
              <a:spcBef>
                <a:spcPts val="400"/>
              </a:spcBef>
              <a:spcAft>
                <a:spcPts val="0"/>
              </a:spcAft>
              <a:buSzPts val="1100"/>
              <a:buNone/>
              <a:defRPr/>
            </a:lvl4pPr>
            <a:lvl5pPr indent="-228600" lvl="4" marL="2286000" rtl="0" algn="l">
              <a:lnSpc>
                <a:spcPct val="110000"/>
              </a:lnSpc>
              <a:spcBef>
                <a:spcPts val="400"/>
              </a:spcBef>
              <a:spcAft>
                <a:spcPts val="0"/>
              </a:spcAft>
              <a:buSzPts val="1100"/>
              <a:buNone/>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pic>
        <p:nvPicPr>
          <p:cNvPr id="57" name="Google Shape;57;p13"/>
          <p:cNvPicPr preferRelativeResize="0"/>
          <p:nvPr/>
        </p:nvPicPr>
        <p:blipFill rotWithShape="1">
          <a:blip r:embed="rId3">
            <a:alphaModFix/>
          </a:blip>
          <a:srcRect b="0" l="0" r="0" t="0"/>
          <a:stretch/>
        </p:blipFill>
        <p:spPr>
          <a:xfrm>
            <a:off x="285749" y="154780"/>
            <a:ext cx="188119" cy="188119"/>
          </a:xfrm>
          <a:prstGeom prst="rect">
            <a:avLst/>
          </a:prstGeom>
          <a:noFill/>
          <a:ln>
            <a:noFill/>
          </a:ln>
        </p:spPr>
      </p:pic>
      <p:sp>
        <p:nvSpPr>
          <p:cNvPr id="58" name="Google Shape;58;p13"/>
          <p:cNvSpPr txBox="1"/>
          <p:nvPr>
            <p:ph idx="2" type="body"/>
          </p:nvPr>
        </p:nvSpPr>
        <p:spPr>
          <a:xfrm>
            <a:off x="485774" y="178895"/>
            <a:ext cx="4286400" cy="257700"/>
          </a:xfrm>
          <a:prstGeom prst="rect">
            <a:avLst/>
          </a:prstGeom>
          <a:noFill/>
          <a:ln>
            <a:noFill/>
          </a:ln>
        </p:spPr>
        <p:txBody>
          <a:bodyPr anchorCtr="0" anchor="t" bIns="68575" lIns="0" spcFirstLastPara="1" rIns="0" wrap="square" tIns="68575">
            <a:spAutoFit/>
          </a:bodyPr>
          <a:lstStyle>
            <a:lvl1pPr indent="-228600" lvl="0" marL="457200" rtl="0" algn="l">
              <a:lnSpc>
                <a:spcPct val="110000"/>
              </a:lnSpc>
              <a:spcBef>
                <a:spcPts val="800"/>
              </a:spcBef>
              <a:spcAft>
                <a:spcPts val="0"/>
              </a:spcAft>
              <a:buSzPts val="800"/>
              <a:buNone/>
              <a:defRPr sz="800">
                <a:solidFill>
                  <a:schemeClr val="lt1"/>
                </a:solidFill>
                <a:latin typeface="Work Sans"/>
                <a:ea typeface="Work Sans"/>
                <a:cs typeface="Work Sans"/>
                <a:sym typeface="Work Sans"/>
              </a:defRPr>
            </a:lvl1pPr>
            <a:lvl2pPr indent="-228600" lvl="1" marL="914400" rtl="0" algn="l">
              <a:lnSpc>
                <a:spcPct val="110000"/>
              </a:lnSpc>
              <a:spcBef>
                <a:spcPts val="400"/>
              </a:spcBef>
              <a:spcAft>
                <a:spcPts val="0"/>
              </a:spcAft>
              <a:buSzPts val="1400"/>
              <a:buNone/>
              <a:defRPr/>
            </a:lvl2pPr>
            <a:lvl3pPr indent="-228600" lvl="2" marL="1371600" rtl="0" algn="l">
              <a:lnSpc>
                <a:spcPct val="110000"/>
              </a:lnSpc>
              <a:spcBef>
                <a:spcPts val="400"/>
              </a:spcBef>
              <a:spcAft>
                <a:spcPts val="0"/>
              </a:spcAft>
              <a:buSzPts val="1200"/>
              <a:buNone/>
              <a:defRPr/>
            </a:lvl3pPr>
            <a:lvl4pPr indent="-228600" lvl="3" marL="1828800" rtl="0" algn="l">
              <a:lnSpc>
                <a:spcPct val="110000"/>
              </a:lnSpc>
              <a:spcBef>
                <a:spcPts val="400"/>
              </a:spcBef>
              <a:spcAft>
                <a:spcPts val="0"/>
              </a:spcAft>
              <a:buSzPts val="1100"/>
              <a:buNone/>
              <a:defRPr/>
            </a:lvl4pPr>
            <a:lvl5pPr indent="-228600" lvl="4" marL="2286000" rtl="0" algn="l">
              <a:lnSpc>
                <a:spcPct val="110000"/>
              </a:lnSpc>
              <a:spcBef>
                <a:spcPts val="400"/>
              </a:spcBef>
              <a:spcAft>
                <a:spcPts val="0"/>
              </a:spcAft>
              <a:buSzPts val="1100"/>
              <a:buNone/>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59" name="Google Shape;59;p13"/>
          <p:cNvSpPr txBox="1"/>
          <p:nvPr>
            <p:ph idx="3" type="body"/>
          </p:nvPr>
        </p:nvSpPr>
        <p:spPr>
          <a:xfrm>
            <a:off x="274320" y="1819675"/>
            <a:ext cx="5486400" cy="191100"/>
          </a:xfrm>
          <a:prstGeom prst="rect">
            <a:avLst/>
          </a:prstGeom>
          <a:noFill/>
          <a:ln>
            <a:noFill/>
          </a:ln>
        </p:spPr>
        <p:txBody>
          <a:bodyPr anchorCtr="0" anchor="t" bIns="0" lIns="0" spcFirstLastPara="1" rIns="0" wrap="square" tIns="0">
            <a:spAutoFit/>
          </a:bodyPr>
          <a:lstStyle>
            <a:lvl1pPr indent="-228600" lvl="0" marL="457200" rtl="0" algn="l">
              <a:lnSpc>
                <a:spcPct val="130000"/>
              </a:lnSpc>
              <a:spcBef>
                <a:spcPts val="800"/>
              </a:spcBef>
              <a:spcAft>
                <a:spcPts val="0"/>
              </a:spcAft>
              <a:buSzPts val="1100"/>
              <a:buNone/>
              <a:defRPr sz="1100">
                <a:solidFill>
                  <a:schemeClr val="dk2"/>
                </a:solidFill>
                <a:latin typeface="Work Sans Light"/>
                <a:ea typeface="Work Sans Light"/>
                <a:cs typeface="Work Sans Light"/>
                <a:sym typeface="Work Sans Light"/>
              </a:defRPr>
            </a:lvl1pPr>
            <a:lvl2pPr indent="-228600" lvl="1" marL="914400" rtl="0" algn="l">
              <a:lnSpc>
                <a:spcPct val="110000"/>
              </a:lnSpc>
              <a:spcBef>
                <a:spcPts val="400"/>
              </a:spcBef>
              <a:spcAft>
                <a:spcPts val="0"/>
              </a:spcAft>
              <a:buSzPts val="1400"/>
              <a:buNone/>
              <a:defRPr/>
            </a:lvl2pPr>
            <a:lvl3pPr indent="-228600" lvl="2" marL="1371600" rtl="0" algn="l">
              <a:lnSpc>
                <a:spcPct val="110000"/>
              </a:lnSpc>
              <a:spcBef>
                <a:spcPts val="400"/>
              </a:spcBef>
              <a:spcAft>
                <a:spcPts val="0"/>
              </a:spcAft>
              <a:buSzPts val="1200"/>
              <a:buNone/>
              <a:defRPr/>
            </a:lvl3pPr>
            <a:lvl4pPr indent="-228600" lvl="3" marL="1828800" rtl="0" algn="l">
              <a:lnSpc>
                <a:spcPct val="110000"/>
              </a:lnSpc>
              <a:spcBef>
                <a:spcPts val="400"/>
              </a:spcBef>
              <a:spcAft>
                <a:spcPts val="0"/>
              </a:spcAft>
              <a:buSzPts val="1100"/>
              <a:buNone/>
              <a:defRPr/>
            </a:lvl4pPr>
            <a:lvl5pPr indent="-228600" lvl="4" marL="2286000" rtl="0" algn="l">
              <a:lnSpc>
                <a:spcPct val="110000"/>
              </a:lnSpc>
              <a:spcBef>
                <a:spcPts val="400"/>
              </a:spcBef>
              <a:spcAft>
                <a:spcPts val="0"/>
              </a:spcAft>
              <a:buSzPts val="1100"/>
              <a:buNone/>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Section Content - Light 01">
  <p:cSld name="1_Section Content - Light 01">
    <p:spTree>
      <p:nvGrpSpPr>
        <p:cNvPr id="60" name="Shape 60"/>
        <p:cNvGrpSpPr/>
        <p:nvPr/>
      </p:nvGrpSpPr>
      <p:grpSpPr>
        <a:xfrm>
          <a:off x="0" y="0"/>
          <a:ext cx="0" cy="0"/>
          <a:chOff x="0" y="0"/>
          <a:chExt cx="0" cy="0"/>
        </a:xfrm>
      </p:grpSpPr>
      <p:pic>
        <p:nvPicPr>
          <p:cNvPr id="61" name="Google Shape;61;p14"/>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62" name="Google Shape;62;p14"/>
          <p:cNvSpPr/>
          <p:nvPr/>
        </p:nvSpPr>
        <p:spPr>
          <a:xfrm>
            <a:off x="-3633" y="0"/>
            <a:ext cx="9151200" cy="527700"/>
          </a:xfrm>
          <a:prstGeom prst="rect">
            <a:avLst/>
          </a:prstGeom>
          <a:solidFill>
            <a:schemeClr val="dk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Work Sans Light"/>
              <a:ea typeface="Work Sans Light"/>
              <a:cs typeface="Work Sans Light"/>
              <a:sym typeface="Work Sans Light"/>
            </a:endParaRPr>
          </a:p>
        </p:txBody>
      </p:sp>
      <p:sp>
        <p:nvSpPr>
          <p:cNvPr id="63" name="Google Shape;63;p14"/>
          <p:cNvSpPr/>
          <p:nvPr/>
        </p:nvSpPr>
        <p:spPr>
          <a:xfrm>
            <a:off x="-3633" y="526906"/>
            <a:ext cx="9151200" cy="27600"/>
          </a:xfrm>
          <a:prstGeom prst="rect">
            <a:avLst/>
          </a:prstGeom>
          <a:solidFill>
            <a:schemeClr val="lt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Work Sans Light"/>
              <a:ea typeface="Work Sans Light"/>
              <a:cs typeface="Work Sans Light"/>
              <a:sym typeface="Work Sans Light"/>
            </a:endParaRPr>
          </a:p>
        </p:txBody>
      </p:sp>
      <p:sp>
        <p:nvSpPr>
          <p:cNvPr id="64" name="Google Shape;64;p14"/>
          <p:cNvSpPr txBox="1"/>
          <p:nvPr>
            <p:ph idx="12" type="sldNum"/>
          </p:nvPr>
        </p:nvSpPr>
        <p:spPr>
          <a:xfrm>
            <a:off x="285749" y="4877677"/>
            <a:ext cx="1750200" cy="130200"/>
          </a:xfrm>
          <a:prstGeom prst="rect">
            <a:avLst/>
          </a:prstGeom>
          <a:noFill/>
          <a:ln>
            <a:noFill/>
          </a:ln>
        </p:spPr>
        <p:txBody>
          <a:bodyPr anchorCtr="0" anchor="ctr" bIns="34275" lIns="68575" spcFirstLastPara="1" rIns="68575" wrap="square" tIns="34275">
            <a:noAutofit/>
          </a:bodyPr>
          <a:lstStyle>
            <a:lvl1pPr indent="0" lvl="0" marL="0" marR="0" rtl="0" algn="l">
              <a:lnSpc>
                <a:spcPct val="100000"/>
              </a:lnSpc>
              <a:spcBef>
                <a:spcPts val="0"/>
              </a:spcBef>
              <a:spcAft>
                <a:spcPts val="0"/>
              </a:spcAft>
              <a:buClr>
                <a:srgbClr val="000000"/>
              </a:buClr>
              <a:buSzPts val="600"/>
              <a:buFont typeface="Arial"/>
              <a:buNone/>
              <a:defRPr b="0" i="0" sz="600" u="none" cap="none" strike="noStrike">
                <a:solidFill>
                  <a:srgbClr val="7F7F7F"/>
                </a:solidFill>
                <a:latin typeface="Work Sans Light"/>
                <a:ea typeface="Work Sans Light"/>
                <a:cs typeface="Work Sans Light"/>
                <a:sym typeface="Work Sans Light"/>
              </a:defRPr>
            </a:lvl1pPr>
            <a:lvl2pPr indent="0" lvl="1" marL="0" marR="0" rtl="0" algn="l">
              <a:lnSpc>
                <a:spcPct val="100000"/>
              </a:lnSpc>
              <a:spcBef>
                <a:spcPts val="0"/>
              </a:spcBef>
              <a:spcAft>
                <a:spcPts val="0"/>
              </a:spcAft>
              <a:buClr>
                <a:srgbClr val="000000"/>
              </a:buClr>
              <a:buSzPts val="600"/>
              <a:buFont typeface="Arial"/>
              <a:buNone/>
              <a:defRPr b="0" i="0" sz="600" u="none" cap="none" strike="noStrike">
                <a:solidFill>
                  <a:srgbClr val="7F7F7F"/>
                </a:solidFill>
                <a:latin typeface="Work Sans Light"/>
                <a:ea typeface="Work Sans Light"/>
                <a:cs typeface="Work Sans Light"/>
                <a:sym typeface="Work Sans Light"/>
              </a:defRPr>
            </a:lvl2pPr>
            <a:lvl3pPr indent="0" lvl="2" marL="0" marR="0" rtl="0" algn="l">
              <a:lnSpc>
                <a:spcPct val="100000"/>
              </a:lnSpc>
              <a:spcBef>
                <a:spcPts val="0"/>
              </a:spcBef>
              <a:spcAft>
                <a:spcPts val="0"/>
              </a:spcAft>
              <a:buClr>
                <a:srgbClr val="000000"/>
              </a:buClr>
              <a:buSzPts val="600"/>
              <a:buFont typeface="Arial"/>
              <a:buNone/>
              <a:defRPr b="0" i="0" sz="600" u="none" cap="none" strike="noStrike">
                <a:solidFill>
                  <a:srgbClr val="7F7F7F"/>
                </a:solidFill>
                <a:latin typeface="Work Sans Light"/>
                <a:ea typeface="Work Sans Light"/>
                <a:cs typeface="Work Sans Light"/>
                <a:sym typeface="Work Sans Light"/>
              </a:defRPr>
            </a:lvl3pPr>
            <a:lvl4pPr indent="0" lvl="3" marL="0" marR="0" rtl="0" algn="l">
              <a:lnSpc>
                <a:spcPct val="100000"/>
              </a:lnSpc>
              <a:spcBef>
                <a:spcPts val="0"/>
              </a:spcBef>
              <a:spcAft>
                <a:spcPts val="0"/>
              </a:spcAft>
              <a:buClr>
                <a:srgbClr val="000000"/>
              </a:buClr>
              <a:buSzPts val="600"/>
              <a:buFont typeface="Arial"/>
              <a:buNone/>
              <a:defRPr b="0" i="0" sz="600" u="none" cap="none" strike="noStrike">
                <a:solidFill>
                  <a:srgbClr val="7F7F7F"/>
                </a:solidFill>
                <a:latin typeface="Work Sans Light"/>
                <a:ea typeface="Work Sans Light"/>
                <a:cs typeface="Work Sans Light"/>
                <a:sym typeface="Work Sans Light"/>
              </a:defRPr>
            </a:lvl4pPr>
            <a:lvl5pPr indent="0" lvl="4" marL="0" marR="0" rtl="0" algn="l">
              <a:lnSpc>
                <a:spcPct val="100000"/>
              </a:lnSpc>
              <a:spcBef>
                <a:spcPts val="0"/>
              </a:spcBef>
              <a:spcAft>
                <a:spcPts val="0"/>
              </a:spcAft>
              <a:buClr>
                <a:srgbClr val="000000"/>
              </a:buClr>
              <a:buSzPts val="600"/>
              <a:buFont typeface="Arial"/>
              <a:buNone/>
              <a:defRPr b="0" i="0" sz="600" u="none" cap="none" strike="noStrike">
                <a:solidFill>
                  <a:srgbClr val="7F7F7F"/>
                </a:solidFill>
                <a:latin typeface="Work Sans Light"/>
                <a:ea typeface="Work Sans Light"/>
                <a:cs typeface="Work Sans Light"/>
                <a:sym typeface="Work Sans Light"/>
              </a:defRPr>
            </a:lvl5pPr>
            <a:lvl6pPr indent="0" lvl="5" marL="0" marR="0" rtl="0" algn="l">
              <a:lnSpc>
                <a:spcPct val="100000"/>
              </a:lnSpc>
              <a:spcBef>
                <a:spcPts val="0"/>
              </a:spcBef>
              <a:spcAft>
                <a:spcPts val="0"/>
              </a:spcAft>
              <a:buClr>
                <a:srgbClr val="000000"/>
              </a:buClr>
              <a:buSzPts val="600"/>
              <a:buFont typeface="Arial"/>
              <a:buNone/>
              <a:defRPr b="0" i="0" sz="600" u="none" cap="none" strike="noStrike">
                <a:solidFill>
                  <a:srgbClr val="7F7F7F"/>
                </a:solidFill>
                <a:latin typeface="Work Sans Light"/>
                <a:ea typeface="Work Sans Light"/>
                <a:cs typeface="Work Sans Light"/>
                <a:sym typeface="Work Sans Light"/>
              </a:defRPr>
            </a:lvl6pPr>
            <a:lvl7pPr indent="0" lvl="6" marL="0" marR="0" rtl="0" algn="l">
              <a:lnSpc>
                <a:spcPct val="100000"/>
              </a:lnSpc>
              <a:spcBef>
                <a:spcPts val="0"/>
              </a:spcBef>
              <a:spcAft>
                <a:spcPts val="0"/>
              </a:spcAft>
              <a:buClr>
                <a:srgbClr val="000000"/>
              </a:buClr>
              <a:buSzPts val="600"/>
              <a:buFont typeface="Arial"/>
              <a:buNone/>
              <a:defRPr b="0" i="0" sz="600" u="none" cap="none" strike="noStrike">
                <a:solidFill>
                  <a:srgbClr val="7F7F7F"/>
                </a:solidFill>
                <a:latin typeface="Work Sans Light"/>
                <a:ea typeface="Work Sans Light"/>
                <a:cs typeface="Work Sans Light"/>
                <a:sym typeface="Work Sans Light"/>
              </a:defRPr>
            </a:lvl7pPr>
            <a:lvl8pPr indent="0" lvl="7" marL="0" marR="0" rtl="0" algn="l">
              <a:lnSpc>
                <a:spcPct val="100000"/>
              </a:lnSpc>
              <a:spcBef>
                <a:spcPts val="0"/>
              </a:spcBef>
              <a:spcAft>
                <a:spcPts val="0"/>
              </a:spcAft>
              <a:buClr>
                <a:srgbClr val="000000"/>
              </a:buClr>
              <a:buSzPts val="600"/>
              <a:buFont typeface="Arial"/>
              <a:buNone/>
              <a:defRPr b="0" i="0" sz="600" u="none" cap="none" strike="noStrike">
                <a:solidFill>
                  <a:srgbClr val="7F7F7F"/>
                </a:solidFill>
                <a:latin typeface="Work Sans Light"/>
                <a:ea typeface="Work Sans Light"/>
                <a:cs typeface="Work Sans Light"/>
                <a:sym typeface="Work Sans Light"/>
              </a:defRPr>
            </a:lvl8pPr>
            <a:lvl9pPr indent="0" lvl="8" marL="0" marR="0" rtl="0" algn="l">
              <a:lnSpc>
                <a:spcPct val="100000"/>
              </a:lnSpc>
              <a:spcBef>
                <a:spcPts val="0"/>
              </a:spcBef>
              <a:spcAft>
                <a:spcPts val="0"/>
              </a:spcAft>
              <a:buClr>
                <a:srgbClr val="000000"/>
              </a:buClr>
              <a:buSzPts val="600"/>
              <a:buFont typeface="Arial"/>
              <a:buNone/>
              <a:defRPr b="0" i="0" sz="600" u="none" cap="none" strike="noStrike">
                <a:solidFill>
                  <a:srgbClr val="7F7F7F"/>
                </a:solidFill>
                <a:latin typeface="Work Sans Light"/>
                <a:ea typeface="Work Sans Light"/>
                <a:cs typeface="Work Sans Light"/>
                <a:sym typeface="Work Sans Light"/>
              </a:defRPr>
            </a:lvl9pPr>
          </a:lstStyle>
          <a:p>
            <a:pPr indent="0" lvl="0" marL="0" rtl="0" algn="l">
              <a:spcBef>
                <a:spcPts val="0"/>
              </a:spcBef>
              <a:spcAft>
                <a:spcPts val="0"/>
              </a:spcAft>
              <a:buNone/>
            </a:pPr>
            <a:fld id="{00000000-1234-1234-1234-123412341234}" type="slidenum">
              <a:rPr lang="en"/>
              <a:t>‹#›</a:t>
            </a:fld>
            <a:r>
              <a:rPr lang="en"/>
              <a:t>  </a:t>
            </a:r>
            <a:r>
              <a:rPr lang="en">
                <a:solidFill>
                  <a:schemeClr val="lt2"/>
                </a:solidFill>
              </a:rPr>
              <a:t>|</a:t>
            </a:r>
            <a:r>
              <a:rPr lang="en"/>
              <a:t>  Cavelo</a:t>
            </a:r>
            <a:endParaRPr/>
          </a:p>
        </p:txBody>
      </p:sp>
      <p:pic>
        <p:nvPicPr>
          <p:cNvPr id="65" name="Google Shape;65;p14"/>
          <p:cNvPicPr preferRelativeResize="0"/>
          <p:nvPr/>
        </p:nvPicPr>
        <p:blipFill rotWithShape="1">
          <a:blip r:embed="rId3">
            <a:alphaModFix/>
          </a:blip>
          <a:srcRect b="0" l="0" r="0" t="0"/>
          <a:stretch/>
        </p:blipFill>
        <p:spPr>
          <a:xfrm>
            <a:off x="7882195" y="4744631"/>
            <a:ext cx="976056" cy="228897"/>
          </a:xfrm>
          <a:prstGeom prst="rect">
            <a:avLst/>
          </a:prstGeom>
          <a:noFill/>
          <a:ln>
            <a:noFill/>
          </a:ln>
        </p:spPr>
      </p:pic>
      <p:sp>
        <p:nvSpPr>
          <p:cNvPr id="66" name="Google Shape;66;p14"/>
          <p:cNvSpPr txBox="1"/>
          <p:nvPr>
            <p:ph type="title"/>
          </p:nvPr>
        </p:nvSpPr>
        <p:spPr>
          <a:xfrm>
            <a:off x="274320" y="809162"/>
            <a:ext cx="7051800" cy="415500"/>
          </a:xfrm>
          <a:prstGeom prst="rect">
            <a:avLst/>
          </a:prstGeom>
          <a:noFill/>
          <a:ln>
            <a:noFill/>
          </a:ln>
        </p:spPr>
        <p:txBody>
          <a:bodyPr anchorCtr="0" anchor="t" bIns="0" lIns="0" spcFirstLastPara="1" rIns="0" wrap="square" tIns="0">
            <a:spAutoFit/>
          </a:bodyPr>
          <a:lstStyle>
            <a:lvl1pPr lvl="0" rtl="0" algn="l">
              <a:lnSpc>
                <a:spcPct val="100000"/>
              </a:lnSpc>
              <a:spcBef>
                <a:spcPts val="0"/>
              </a:spcBef>
              <a:spcAft>
                <a:spcPts val="0"/>
              </a:spcAft>
              <a:buClr>
                <a:schemeClr val="dk2"/>
              </a:buClr>
              <a:buSzPts val="2700"/>
              <a:buFont typeface="Work Sans Light"/>
              <a:buNone/>
              <a:defRPr b="0" sz="2700">
                <a:solidFill>
                  <a:schemeClr val="dk2"/>
                </a:solidFill>
                <a:latin typeface="Work Sans Light"/>
                <a:ea typeface="Work Sans Light"/>
                <a:cs typeface="Work Sans Light"/>
                <a:sym typeface="Work Sans Light"/>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67" name="Google Shape;67;p14"/>
          <p:cNvSpPr txBox="1"/>
          <p:nvPr>
            <p:ph idx="1" type="body"/>
          </p:nvPr>
        </p:nvSpPr>
        <p:spPr>
          <a:xfrm>
            <a:off x="274320" y="1285297"/>
            <a:ext cx="5486400" cy="305400"/>
          </a:xfrm>
          <a:prstGeom prst="rect">
            <a:avLst/>
          </a:prstGeom>
          <a:noFill/>
          <a:ln>
            <a:noFill/>
          </a:ln>
        </p:spPr>
        <p:txBody>
          <a:bodyPr anchorCtr="0" anchor="t" bIns="68575" lIns="0" spcFirstLastPara="1" rIns="0" wrap="square" tIns="68575">
            <a:spAutoFit/>
          </a:bodyPr>
          <a:lstStyle>
            <a:lvl1pPr indent="-228600" lvl="0" marL="457200" rtl="0" algn="l">
              <a:lnSpc>
                <a:spcPct val="110000"/>
              </a:lnSpc>
              <a:spcBef>
                <a:spcPts val="800"/>
              </a:spcBef>
              <a:spcAft>
                <a:spcPts val="0"/>
              </a:spcAft>
              <a:buSzPts val="1100"/>
              <a:buNone/>
              <a:defRPr sz="1100">
                <a:solidFill>
                  <a:schemeClr val="lt2"/>
                </a:solidFill>
                <a:latin typeface="Work Sans SemiBold"/>
                <a:ea typeface="Work Sans SemiBold"/>
                <a:cs typeface="Work Sans SemiBold"/>
                <a:sym typeface="Work Sans SemiBold"/>
              </a:defRPr>
            </a:lvl1pPr>
            <a:lvl2pPr indent="-228600" lvl="1" marL="914400" rtl="0" algn="l">
              <a:lnSpc>
                <a:spcPct val="110000"/>
              </a:lnSpc>
              <a:spcBef>
                <a:spcPts val="400"/>
              </a:spcBef>
              <a:spcAft>
                <a:spcPts val="0"/>
              </a:spcAft>
              <a:buSzPts val="1400"/>
              <a:buNone/>
              <a:defRPr/>
            </a:lvl2pPr>
            <a:lvl3pPr indent="-228600" lvl="2" marL="1371600" rtl="0" algn="l">
              <a:lnSpc>
                <a:spcPct val="110000"/>
              </a:lnSpc>
              <a:spcBef>
                <a:spcPts val="400"/>
              </a:spcBef>
              <a:spcAft>
                <a:spcPts val="0"/>
              </a:spcAft>
              <a:buSzPts val="1200"/>
              <a:buNone/>
              <a:defRPr/>
            </a:lvl3pPr>
            <a:lvl4pPr indent="-228600" lvl="3" marL="1828800" rtl="0" algn="l">
              <a:lnSpc>
                <a:spcPct val="110000"/>
              </a:lnSpc>
              <a:spcBef>
                <a:spcPts val="400"/>
              </a:spcBef>
              <a:spcAft>
                <a:spcPts val="0"/>
              </a:spcAft>
              <a:buSzPts val="1100"/>
              <a:buNone/>
              <a:defRPr/>
            </a:lvl4pPr>
            <a:lvl5pPr indent="-228600" lvl="4" marL="2286000" rtl="0" algn="l">
              <a:lnSpc>
                <a:spcPct val="110000"/>
              </a:lnSpc>
              <a:spcBef>
                <a:spcPts val="400"/>
              </a:spcBef>
              <a:spcAft>
                <a:spcPts val="0"/>
              </a:spcAft>
              <a:buSzPts val="1100"/>
              <a:buNone/>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pic>
        <p:nvPicPr>
          <p:cNvPr id="68" name="Google Shape;68;p14"/>
          <p:cNvPicPr preferRelativeResize="0"/>
          <p:nvPr/>
        </p:nvPicPr>
        <p:blipFill rotWithShape="1">
          <a:blip r:embed="rId4">
            <a:alphaModFix/>
          </a:blip>
          <a:srcRect b="0" l="0" r="0" t="0"/>
          <a:stretch/>
        </p:blipFill>
        <p:spPr>
          <a:xfrm>
            <a:off x="285749" y="154780"/>
            <a:ext cx="188119" cy="188119"/>
          </a:xfrm>
          <a:prstGeom prst="rect">
            <a:avLst/>
          </a:prstGeom>
          <a:noFill/>
          <a:ln>
            <a:noFill/>
          </a:ln>
        </p:spPr>
      </p:pic>
      <p:sp>
        <p:nvSpPr>
          <p:cNvPr id="69" name="Google Shape;69;p14"/>
          <p:cNvSpPr txBox="1"/>
          <p:nvPr>
            <p:ph idx="2" type="body"/>
          </p:nvPr>
        </p:nvSpPr>
        <p:spPr>
          <a:xfrm>
            <a:off x="485774" y="178895"/>
            <a:ext cx="4286400" cy="257700"/>
          </a:xfrm>
          <a:prstGeom prst="rect">
            <a:avLst/>
          </a:prstGeom>
          <a:noFill/>
          <a:ln>
            <a:noFill/>
          </a:ln>
        </p:spPr>
        <p:txBody>
          <a:bodyPr anchorCtr="0" anchor="t" bIns="68575" lIns="0" spcFirstLastPara="1" rIns="0" wrap="square" tIns="68575">
            <a:spAutoFit/>
          </a:bodyPr>
          <a:lstStyle>
            <a:lvl1pPr indent="-228600" lvl="0" marL="457200" rtl="0" algn="l">
              <a:lnSpc>
                <a:spcPct val="110000"/>
              </a:lnSpc>
              <a:spcBef>
                <a:spcPts val="800"/>
              </a:spcBef>
              <a:spcAft>
                <a:spcPts val="0"/>
              </a:spcAft>
              <a:buSzPts val="800"/>
              <a:buNone/>
              <a:defRPr sz="800">
                <a:solidFill>
                  <a:schemeClr val="lt1"/>
                </a:solidFill>
                <a:latin typeface="Work Sans"/>
                <a:ea typeface="Work Sans"/>
                <a:cs typeface="Work Sans"/>
                <a:sym typeface="Work Sans"/>
              </a:defRPr>
            </a:lvl1pPr>
            <a:lvl2pPr indent="-228600" lvl="1" marL="914400" rtl="0" algn="l">
              <a:lnSpc>
                <a:spcPct val="110000"/>
              </a:lnSpc>
              <a:spcBef>
                <a:spcPts val="400"/>
              </a:spcBef>
              <a:spcAft>
                <a:spcPts val="0"/>
              </a:spcAft>
              <a:buSzPts val="1400"/>
              <a:buNone/>
              <a:defRPr/>
            </a:lvl2pPr>
            <a:lvl3pPr indent="-228600" lvl="2" marL="1371600" rtl="0" algn="l">
              <a:lnSpc>
                <a:spcPct val="110000"/>
              </a:lnSpc>
              <a:spcBef>
                <a:spcPts val="400"/>
              </a:spcBef>
              <a:spcAft>
                <a:spcPts val="0"/>
              </a:spcAft>
              <a:buSzPts val="1200"/>
              <a:buNone/>
              <a:defRPr/>
            </a:lvl3pPr>
            <a:lvl4pPr indent="-228600" lvl="3" marL="1828800" rtl="0" algn="l">
              <a:lnSpc>
                <a:spcPct val="110000"/>
              </a:lnSpc>
              <a:spcBef>
                <a:spcPts val="400"/>
              </a:spcBef>
              <a:spcAft>
                <a:spcPts val="0"/>
              </a:spcAft>
              <a:buSzPts val="1100"/>
              <a:buNone/>
              <a:defRPr/>
            </a:lvl4pPr>
            <a:lvl5pPr indent="-228600" lvl="4" marL="2286000" rtl="0" algn="l">
              <a:lnSpc>
                <a:spcPct val="110000"/>
              </a:lnSpc>
              <a:spcBef>
                <a:spcPts val="400"/>
              </a:spcBef>
              <a:spcAft>
                <a:spcPts val="0"/>
              </a:spcAft>
              <a:buSzPts val="1100"/>
              <a:buNone/>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70" name="Google Shape;70;p14"/>
          <p:cNvSpPr txBox="1"/>
          <p:nvPr>
            <p:ph idx="3" type="body"/>
          </p:nvPr>
        </p:nvSpPr>
        <p:spPr>
          <a:xfrm>
            <a:off x="274320" y="1819675"/>
            <a:ext cx="5486400" cy="191100"/>
          </a:xfrm>
          <a:prstGeom prst="rect">
            <a:avLst/>
          </a:prstGeom>
          <a:noFill/>
          <a:ln>
            <a:noFill/>
          </a:ln>
        </p:spPr>
        <p:txBody>
          <a:bodyPr anchorCtr="0" anchor="t" bIns="0" lIns="0" spcFirstLastPara="1" rIns="0" wrap="square" tIns="0">
            <a:spAutoFit/>
          </a:bodyPr>
          <a:lstStyle>
            <a:lvl1pPr indent="-228600" lvl="0" marL="457200" rtl="0" algn="l">
              <a:lnSpc>
                <a:spcPct val="130000"/>
              </a:lnSpc>
              <a:spcBef>
                <a:spcPts val="800"/>
              </a:spcBef>
              <a:spcAft>
                <a:spcPts val="0"/>
              </a:spcAft>
              <a:buSzPts val="1100"/>
              <a:buNone/>
              <a:defRPr sz="1100">
                <a:solidFill>
                  <a:schemeClr val="dk2"/>
                </a:solidFill>
                <a:latin typeface="Work Sans Light"/>
                <a:ea typeface="Work Sans Light"/>
                <a:cs typeface="Work Sans Light"/>
                <a:sym typeface="Work Sans Light"/>
              </a:defRPr>
            </a:lvl1pPr>
            <a:lvl2pPr indent="-228600" lvl="1" marL="914400" rtl="0" algn="l">
              <a:lnSpc>
                <a:spcPct val="110000"/>
              </a:lnSpc>
              <a:spcBef>
                <a:spcPts val="400"/>
              </a:spcBef>
              <a:spcAft>
                <a:spcPts val="0"/>
              </a:spcAft>
              <a:buSzPts val="1400"/>
              <a:buNone/>
              <a:defRPr/>
            </a:lvl2pPr>
            <a:lvl3pPr indent="-228600" lvl="2" marL="1371600" rtl="0" algn="l">
              <a:lnSpc>
                <a:spcPct val="110000"/>
              </a:lnSpc>
              <a:spcBef>
                <a:spcPts val="400"/>
              </a:spcBef>
              <a:spcAft>
                <a:spcPts val="0"/>
              </a:spcAft>
              <a:buSzPts val="1200"/>
              <a:buNone/>
              <a:defRPr/>
            </a:lvl3pPr>
            <a:lvl4pPr indent="-228600" lvl="3" marL="1828800" rtl="0" algn="l">
              <a:lnSpc>
                <a:spcPct val="110000"/>
              </a:lnSpc>
              <a:spcBef>
                <a:spcPts val="400"/>
              </a:spcBef>
              <a:spcAft>
                <a:spcPts val="0"/>
              </a:spcAft>
              <a:buSzPts val="1100"/>
              <a:buNone/>
              <a:defRPr/>
            </a:lvl4pPr>
            <a:lvl5pPr indent="-228600" lvl="4" marL="2286000" rtl="0" algn="l">
              <a:lnSpc>
                <a:spcPct val="110000"/>
              </a:lnSpc>
              <a:spcBef>
                <a:spcPts val="400"/>
              </a:spcBef>
              <a:spcAft>
                <a:spcPts val="0"/>
              </a:spcAft>
              <a:buSzPts val="1100"/>
              <a:buNone/>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Content - Light 02">
  <p:cSld name="Section Content - Light 02">
    <p:spTree>
      <p:nvGrpSpPr>
        <p:cNvPr id="71" name="Shape 71"/>
        <p:cNvGrpSpPr/>
        <p:nvPr/>
      </p:nvGrpSpPr>
      <p:grpSpPr>
        <a:xfrm>
          <a:off x="0" y="0"/>
          <a:ext cx="0" cy="0"/>
          <a:chOff x="0" y="0"/>
          <a:chExt cx="0" cy="0"/>
        </a:xfrm>
      </p:grpSpPr>
      <p:sp>
        <p:nvSpPr>
          <p:cNvPr id="72" name="Google Shape;72;p15"/>
          <p:cNvSpPr/>
          <p:nvPr/>
        </p:nvSpPr>
        <p:spPr>
          <a:xfrm>
            <a:off x="-3633" y="0"/>
            <a:ext cx="9151200" cy="527700"/>
          </a:xfrm>
          <a:prstGeom prst="rect">
            <a:avLst/>
          </a:prstGeom>
          <a:solidFill>
            <a:schemeClr val="dk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Work Sans Light"/>
              <a:ea typeface="Work Sans Light"/>
              <a:cs typeface="Work Sans Light"/>
              <a:sym typeface="Work Sans Light"/>
            </a:endParaRPr>
          </a:p>
        </p:txBody>
      </p:sp>
      <p:sp>
        <p:nvSpPr>
          <p:cNvPr id="73" name="Google Shape;73;p15"/>
          <p:cNvSpPr/>
          <p:nvPr/>
        </p:nvSpPr>
        <p:spPr>
          <a:xfrm>
            <a:off x="-3633" y="526906"/>
            <a:ext cx="9151200" cy="27600"/>
          </a:xfrm>
          <a:prstGeom prst="rect">
            <a:avLst/>
          </a:prstGeom>
          <a:solidFill>
            <a:schemeClr val="lt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Work Sans Light"/>
              <a:ea typeface="Work Sans Light"/>
              <a:cs typeface="Work Sans Light"/>
              <a:sym typeface="Work Sans Light"/>
            </a:endParaRPr>
          </a:p>
        </p:txBody>
      </p:sp>
      <p:sp>
        <p:nvSpPr>
          <p:cNvPr id="74" name="Google Shape;74;p15"/>
          <p:cNvSpPr txBox="1"/>
          <p:nvPr>
            <p:ph idx="12" type="sldNum"/>
          </p:nvPr>
        </p:nvSpPr>
        <p:spPr>
          <a:xfrm>
            <a:off x="285749" y="4877677"/>
            <a:ext cx="1750200" cy="130200"/>
          </a:xfrm>
          <a:prstGeom prst="rect">
            <a:avLst/>
          </a:prstGeom>
          <a:noFill/>
          <a:ln>
            <a:noFill/>
          </a:ln>
        </p:spPr>
        <p:txBody>
          <a:bodyPr anchorCtr="0" anchor="ctr" bIns="34275" lIns="68575" spcFirstLastPara="1" rIns="68575" wrap="square" tIns="34275">
            <a:noAutofit/>
          </a:bodyPr>
          <a:lstStyle>
            <a:lvl1pPr indent="0" lvl="0" marL="0" marR="0" rtl="0" algn="l">
              <a:lnSpc>
                <a:spcPct val="100000"/>
              </a:lnSpc>
              <a:spcBef>
                <a:spcPts val="0"/>
              </a:spcBef>
              <a:spcAft>
                <a:spcPts val="0"/>
              </a:spcAft>
              <a:buClr>
                <a:srgbClr val="000000"/>
              </a:buClr>
              <a:buSzPts val="600"/>
              <a:buFont typeface="Arial"/>
              <a:buNone/>
              <a:defRPr b="0" i="0" sz="600" u="none" cap="none" strike="noStrike">
                <a:solidFill>
                  <a:srgbClr val="7F7F7F"/>
                </a:solidFill>
                <a:latin typeface="Work Sans Light"/>
                <a:ea typeface="Work Sans Light"/>
                <a:cs typeface="Work Sans Light"/>
                <a:sym typeface="Work Sans Light"/>
              </a:defRPr>
            </a:lvl1pPr>
            <a:lvl2pPr indent="0" lvl="1" marL="0" marR="0" rtl="0" algn="l">
              <a:lnSpc>
                <a:spcPct val="100000"/>
              </a:lnSpc>
              <a:spcBef>
                <a:spcPts val="0"/>
              </a:spcBef>
              <a:spcAft>
                <a:spcPts val="0"/>
              </a:spcAft>
              <a:buClr>
                <a:srgbClr val="000000"/>
              </a:buClr>
              <a:buSzPts val="600"/>
              <a:buFont typeface="Arial"/>
              <a:buNone/>
              <a:defRPr b="0" i="0" sz="600" u="none" cap="none" strike="noStrike">
                <a:solidFill>
                  <a:srgbClr val="7F7F7F"/>
                </a:solidFill>
                <a:latin typeface="Work Sans Light"/>
                <a:ea typeface="Work Sans Light"/>
                <a:cs typeface="Work Sans Light"/>
                <a:sym typeface="Work Sans Light"/>
              </a:defRPr>
            </a:lvl2pPr>
            <a:lvl3pPr indent="0" lvl="2" marL="0" marR="0" rtl="0" algn="l">
              <a:lnSpc>
                <a:spcPct val="100000"/>
              </a:lnSpc>
              <a:spcBef>
                <a:spcPts val="0"/>
              </a:spcBef>
              <a:spcAft>
                <a:spcPts val="0"/>
              </a:spcAft>
              <a:buClr>
                <a:srgbClr val="000000"/>
              </a:buClr>
              <a:buSzPts val="600"/>
              <a:buFont typeface="Arial"/>
              <a:buNone/>
              <a:defRPr b="0" i="0" sz="600" u="none" cap="none" strike="noStrike">
                <a:solidFill>
                  <a:srgbClr val="7F7F7F"/>
                </a:solidFill>
                <a:latin typeface="Work Sans Light"/>
                <a:ea typeface="Work Sans Light"/>
                <a:cs typeface="Work Sans Light"/>
                <a:sym typeface="Work Sans Light"/>
              </a:defRPr>
            </a:lvl3pPr>
            <a:lvl4pPr indent="0" lvl="3" marL="0" marR="0" rtl="0" algn="l">
              <a:lnSpc>
                <a:spcPct val="100000"/>
              </a:lnSpc>
              <a:spcBef>
                <a:spcPts val="0"/>
              </a:spcBef>
              <a:spcAft>
                <a:spcPts val="0"/>
              </a:spcAft>
              <a:buClr>
                <a:srgbClr val="000000"/>
              </a:buClr>
              <a:buSzPts val="600"/>
              <a:buFont typeface="Arial"/>
              <a:buNone/>
              <a:defRPr b="0" i="0" sz="600" u="none" cap="none" strike="noStrike">
                <a:solidFill>
                  <a:srgbClr val="7F7F7F"/>
                </a:solidFill>
                <a:latin typeface="Work Sans Light"/>
                <a:ea typeface="Work Sans Light"/>
                <a:cs typeface="Work Sans Light"/>
                <a:sym typeface="Work Sans Light"/>
              </a:defRPr>
            </a:lvl4pPr>
            <a:lvl5pPr indent="0" lvl="4" marL="0" marR="0" rtl="0" algn="l">
              <a:lnSpc>
                <a:spcPct val="100000"/>
              </a:lnSpc>
              <a:spcBef>
                <a:spcPts val="0"/>
              </a:spcBef>
              <a:spcAft>
                <a:spcPts val="0"/>
              </a:spcAft>
              <a:buClr>
                <a:srgbClr val="000000"/>
              </a:buClr>
              <a:buSzPts val="600"/>
              <a:buFont typeface="Arial"/>
              <a:buNone/>
              <a:defRPr b="0" i="0" sz="600" u="none" cap="none" strike="noStrike">
                <a:solidFill>
                  <a:srgbClr val="7F7F7F"/>
                </a:solidFill>
                <a:latin typeface="Work Sans Light"/>
                <a:ea typeface="Work Sans Light"/>
                <a:cs typeface="Work Sans Light"/>
                <a:sym typeface="Work Sans Light"/>
              </a:defRPr>
            </a:lvl5pPr>
            <a:lvl6pPr indent="0" lvl="5" marL="0" marR="0" rtl="0" algn="l">
              <a:lnSpc>
                <a:spcPct val="100000"/>
              </a:lnSpc>
              <a:spcBef>
                <a:spcPts val="0"/>
              </a:spcBef>
              <a:spcAft>
                <a:spcPts val="0"/>
              </a:spcAft>
              <a:buClr>
                <a:srgbClr val="000000"/>
              </a:buClr>
              <a:buSzPts val="600"/>
              <a:buFont typeface="Arial"/>
              <a:buNone/>
              <a:defRPr b="0" i="0" sz="600" u="none" cap="none" strike="noStrike">
                <a:solidFill>
                  <a:srgbClr val="7F7F7F"/>
                </a:solidFill>
                <a:latin typeface="Work Sans Light"/>
                <a:ea typeface="Work Sans Light"/>
                <a:cs typeface="Work Sans Light"/>
                <a:sym typeface="Work Sans Light"/>
              </a:defRPr>
            </a:lvl6pPr>
            <a:lvl7pPr indent="0" lvl="6" marL="0" marR="0" rtl="0" algn="l">
              <a:lnSpc>
                <a:spcPct val="100000"/>
              </a:lnSpc>
              <a:spcBef>
                <a:spcPts val="0"/>
              </a:spcBef>
              <a:spcAft>
                <a:spcPts val="0"/>
              </a:spcAft>
              <a:buClr>
                <a:srgbClr val="000000"/>
              </a:buClr>
              <a:buSzPts val="600"/>
              <a:buFont typeface="Arial"/>
              <a:buNone/>
              <a:defRPr b="0" i="0" sz="600" u="none" cap="none" strike="noStrike">
                <a:solidFill>
                  <a:srgbClr val="7F7F7F"/>
                </a:solidFill>
                <a:latin typeface="Work Sans Light"/>
                <a:ea typeface="Work Sans Light"/>
                <a:cs typeface="Work Sans Light"/>
                <a:sym typeface="Work Sans Light"/>
              </a:defRPr>
            </a:lvl7pPr>
            <a:lvl8pPr indent="0" lvl="7" marL="0" marR="0" rtl="0" algn="l">
              <a:lnSpc>
                <a:spcPct val="100000"/>
              </a:lnSpc>
              <a:spcBef>
                <a:spcPts val="0"/>
              </a:spcBef>
              <a:spcAft>
                <a:spcPts val="0"/>
              </a:spcAft>
              <a:buClr>
                <a:srgbClr val="000000"/>
              </a:buClr>
              <a:buSzPts val="600"/>
              <a:buFont typeface="Arial"/>
              <a:buNone/>
              <a:defRPr b="0" i="0" sz="600" u="none" cap="none" strike="noStrike">
                <a:solidFill>
                  <a:srgbClr val="7F7F7F"/>
                </a:solidFill>
                <a:latin typeface="Work Sans Light"/>
                <a:ea typeface="Work Sans Light"/>
                <a:cs typeface="Work Sans Light"/>
                <a:sym typeface="Work Sans Light"/>
              </a:defRPr>
            </a:lvl8pPr>
            <a:lvl9pPr indent="0" lvl="8" marL="0" marR="0" rtl="0" algn="l">
              <a:lnSpc>
                <a:spcPct val="100000"/>
              </a:lnSpc>
              <a:spcBef>
                <a:spcPts val="0"/>
              </a:spcBef>
              <a:spcAft>
                <a:spcPts val="0"/>
              </a:spcAft>
              <a:buClr>
                <a:srgbClr val="000000"/>
              </a:buClr>
              <a:buSzPts val="600"/>
              <a:buFont typeface="Arial"/>
              <a:buNone/>
              <a:defRPr b="0" i="0" sz="600" u="none" cap="none" strike="noStrike">
                <a:solidFill>
                  <a:srgbClr val="7F7F7F"/>
                </a:solidFill>
                <a:latin typeface="Work Sans Light"/>
                <a:ea typeface="Work Sans Light"/>
                <a:cs typeface="Work Sans Light"/>
                <a:sym typeface="Work Sans Light"/>
              </a:defRPr>
            </a:lvl9pPr>
          </a:lstStyle>
          <a:p>
            <a:pPr indent="0" lvl="0" marL="0" rtl="0" algn="l">
              <a:spcBef>
                <a:spcPts val="0"/>
              </a:spcBef>
              <a:spcAft>
                <a:spcPts val="0"/>
              </a:spcAft>
              <a:buNone/>
            </a:pPr>
            <a:fld id="{00000000-1234-1234-1234-123412341234}" type="slidenum">
              <a:rPr lang="en"/>
              <a:t>‹#›</a:t>
            </a:fld>
            <a:r>
              <a:rPr lang="en"/>
              <a:t>  </a:t>
            </a:r>
            <a:r>
              <a:rPr lang="en">
                <a:solidFill>
                  <a:schemeClr val="lt2"/>
                </a:solidFill>
              </a:rPr>
              <a:t>|</a:t>
            </a:r>
            <a:r>
              <a:rPr lang="en"/>
              <a:t>  Cavelo</a:t>
            </a:r>
            <a:endParaRPr/>
          </a:p>
        </p:txBody>
      </p:sp>
      <p:pic>
        <p:nvPicPr>
          <p:cNvPr id="75" name="Google Shape;75;p15"/>
          <p:cNvPicPr preferRelativeResize="0"/>
          <p:nvPr/>
        </p:nvPicPr>
        <p:blipFill rotWithShape="1">
          <a:blip r:embed="rId2">
            <a:alphaModFix/>
          </a:blip>
          <a:srcRect b="0" l="0" r="0" t="0"/>
          <a:stretch/>
        </p:blipFill>
        <p:spPr>
          <a:xfrm>
            <a:off x="7882195" y="4744631"/>
            <a:ext cx="976056" cy="228897"/>
          </a:xfrm>
          <a:prstGeom prst="rect">
            <a:avLst/>
          </a:prstGeom>
          <a:noFill/>
          <a:ln>
            <a:noFill/>
          </a:ln>
        </p:spPr>
      </p:pic>
      <p:sp>
        <p:nvSpPr>
          <p:cNvPr id="76" name="Google Shape;76;p15"/>
          <p:cNvSpPr txBox="1"/>
          <p:nvPr>
            <p:ph type="title"/>
          </p:nvPr>
        </p:nvSpPr>
        <p:spPr>
          <a:xfrm>
            <a:off x="274320" y="809162"/>
            <a:ext cx="7051800" cy="415500"/>
          </a:xfrm>
          <a:prstGeom prst="rect">
            <a:avLst/>
          </a:prstGeom>
          <a:noFill/>
          <a:ln>
            <a:noFill/>
          </a:ln>
        </p:spPr>
        <p:txBody>
          <a:bodyPr anchorCtr="0" anchor="t" bIns="0" lIns="0" spcFirstLastPara="1" rIns="0" wrap="square" tIns="0">
            <a:spAutoFit/>
          </a:bodyPr>
          <a:lstStyle>
            <a:lvl1pPr lvl="0" rtl="0" algn="l">
              <a:lnSpc>
                <a:spcPct val="100000"/>
              </a:lnSpc>
              <a:spcBef>
                <a:spcPts val="0"/>
              </a:spcBef>
              <a:spcAft>
                <a:spcPts val="0"/>
              </a:spcAft>
              <a:buClr>
                <a:schemeClr val="dk2"/>
              </a:buClr>
              <a:buSzPts val="2700"/>
              <a:buFont typeface="Work Sans Light"/>
              <a:buNone/>
              <a:defRPr b="0" sz="2700">
                <a:solidFill>
                  <a:schemeClr val="dk2"/>
                </a:solidFill>
                <a:latin typeface="Work Sans Light"/>
                <a:ea typeface="Work Sans Light"/>
                <a:cs typeface="Work Sans Light"/>
                <a:sym typeface="Work Sans Light"/>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pic>
        <p:nvPicPr>
          <p:cNvPr id="77" name="Google Shape;77;p15"/>
          <p:cNvPicPr preferRelativeResize="0"/>
          <p:nvPr/>
        </p:nvPicPr>
        <p:blipFill rotWithShape="1">
          <a:blip r:embed="rId3">
            <a:alphaModFix/>
          </a:blip>
          <a:srcRect b="0" l="0" r="0" t="0"/>
          <a:stretch/>
        </p:blipFill>
        <p:spPr>
          <a:xfrm>
            <a:off x="285749" y="154780"/>
            <a:ext cx="188119" cy="188119"/>
          </a:xfrm>
          <a:prstGeom prst="rect">
            <a:avLst/>
          </a:prstGeom>
          <a:noFill/>
          <a:ln>
            <a:noFill/>
          </a:ln>
        </p:spPr>
      </p:pic>
      <p:sp>
        <p:nvSpPr>
          <p:cNvPr id="78" name="Google Shape;78;p15"/>
          <p:cNvSpPr txBox="1"/>
          <p:nvPr>
            <p:ph idx="1" type="body"/>
          </p:nvPr>
        </p:nvSpPr>
        <p:spPr>
          <a:xfrm>
            <a:off x="485774" y="178895"/>
            <a:ext cx="4286400" cy="257700"/>
          </a:xfrm>
          <a:prstGeom prst="rect">
            <a:avLst/>
          </a:prstGeom>
          <a:noFill/>
          <a:ln>
            <a:noFill/>
          </a:ln>
        </p:spPr>
        <p:txBody>
          <a:bodyPr anchorCtr="0" anchor="t" bIns="68575" lIns="0" spcFirstLastPara="1" rIns="0" wrap="square" tIns="68575">
            <a:spAutoFit/>
          </a:bodyPr>
          <a:lstStyle>
            <a:lvl1pPr indent="-228600" lvl="0" marL="457200" rtl="0" algn="l">
              <a:lnSpc>
                <a:spcPct val="110000"/>
              </a:lnSpc>
              <a:spcBef>
                <a:spcPts val="800"/>
              </a:spcBef>
              <a:spcAft>
                <a:spcPts val="0"/>
              </a:spcAft>
              <a:buSzPts val="800"/>
              <a:buNone/>
              <a:defRPr sz="800">
                <a:solidFill>
                  <a:schemeClr val="lt1"/>
                </a:solidFill>
                <a:latin typeface="Work Sans"/>
                <a:ea typeface="Work Sans"/>
                <a:cs typeface="Work Sans"/>
                <a:sym typeface="Work Sans"/>
              </a:defRPr>
            </a:lvl1pPr>
            <a:lvl2pPr indent="-228600" lvl="1" marL="914400" rtl="0" algn="l">
              <a:lnSpc>
                <a:spcPct val="110000"/>
              </a:lnSpc>
              <a:spcBef>
                <a:spcPts val="400"/>
              </a:spcBef>
              <a:spcAft>
                <a:spcPts val="0"/>
              </a:spcAft>
              <a:buSzPts val="1400"/>
              <a:buNone/>
              <a:defRPr/>
            </a:lvl2pPr>
            <a:lvl3pPr indent="-228600" lvl="2" marL="1371600" rtl="0" algn="l">
              <a:lnSpc>
                <a:spcPct val="110000"/>
              </a:lnSpc>
              <a:spcBef>
                <a:spcPts val="400"/>
              </a:spcBef>
              <a:spcAft>
                <a:spcPts val="0"/>
              </a:spcAft>
              <a:buSzPts val="1200"/>
              <a:buNone/>
              <a:defRPr/>
            </a:lvl3pPr>
            <a:lvl4pPr indent="-228600" lvl="3" marL="1828800" rtl="0" algn="l">
              <a:lnSpc>
                <a:spcPct val="110000"/>
              </a:lnSpc>
              <a:spcBef>
                <a:spcPts val="400"/>
              </a:spcBef>
              <a:spcAft>
                <a:spcPts val="0"/>
              </a:spcAft>
              <a:buSzPts val="1100"/>
              <a:buNone/>
              <a:defRPr/>
            </a:lvl4pPr>
            <a:lvl5pPr indent="-228600" lvl="4" marL="2286000" rtl="0" algn="l">
              <a:lnSpc>
                <a:spcPct val="110000"/>
              </a:lnSpc>
              <a:spcBef>
                <a:spcPts val="400"/>
              </a:spcBef>
              <a:spcAft>
                <a:spcPts val="0"/>
              </a:spcAft>
              <a:buSzPts val="1100"/>
              <a:buNone/>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79" name="Google Shape;79;p15"/>
          <p:cNvSpPr txBox="1"/>
          <p:nvPr>
            <p:ph idx="2" type="body"/>
          </p:nvPr>
        </p:nvSpPr>
        <p:spPr>
          <a:xfrm>
            <a:off x="274320" y="1399559"/>
            <a:ext cx="5486400" cy="191100"/>
          </a:xfrm>
          <a:prstGeom prst="rect">
            <a:avLst/>
          </a:prstGeom>
          <a:noFill/>
          <a:ln>
            <a:noFill/>
          </a:ln>
        </p:spPr>
        <p:txBody>
          <a:bodyPr anchorCtr="0" anchor="t" bIns="0" lIns="0" spcFirstLastPara="1" rIns="0" wrap="square" tIns="0">
            <a:spAutoFit/>
          </a:bodyPr>
          <a:lstStyle>
            <a:lvl1pPr indent="-228600" lvl="0" marL="457200" rtl="0" algn="l">
              <a:lnSpc>
                <a:spcPct val="130000"/>
              </a:lnSpc>
              <a:spcBef>
                <a:spcPts val="800"/>
              </a:spcBef>
              <a:spcAft>
                <a:spcPts val="0"/>
              </a:spcAft>
              <a:buSzPts val="1100"/>
              <a:buNone/>
              <a:defRPr sz="1100">
                <a:solidFill>
                  <a:schemeClr val="dk2"/>
                </a:solidFill>
                <a:latin typeface="Work Sans Light"/>
                <a:ea typeface="Work Sans Light"/>
                <a:cs typeface="Work Sans Light"/>
                <a:sym typeface="Work Sans Light"/>
              </a:defRPr>
            </a:lvl1pPr>
            <a:lvl2pPr indent="-228600" lvl="1" marL="914400" rtl="0" algn="l">
              <a:lnSpc>
                <a:spcPct val="110000"/>
              </a:lnSpc>
              <a:spcBef>
                <a:spcPts val="400"/>
              </a:spcBef>
              <a:spcAft>
                <a:spcPts val="0"/>
              </a:spcAft>
              <a:buSzPts val="1400"/>
              <a:buNone/>
              <a:defRPr/>
            </a:lvl2pPr>
            <a:lvl3pPr indent="-228600" lvl="2" marL="1371600" rtl="0" algn="l">
              <a:lnSpc>
                <a:spcPct val="110000"/>
              </a:lnSpc>
              <a:spcBef>
                <a:spcPts val="400"/>
              </a:spcBef>
              <a:spcAft>
                <a:spcPts val="0"/>
              </a:spcAft>
              <a:buSzPts val="1200"/>
              <a:buNone/>
              <a:defRPr/>
            </a:lvl3pPr>
            <a:lvl4pPr indent="-228600" lvl="3" marL="1828800" rtl="0" algn="l">
              <a:lnSpc>
                <a:spcPct val="110000"/>
              </a:lnSpc>
              <a:spcBef>
                <a:spcPts val="400"/>
              </a:spcBef>
              <a:spcAft>
                <a:spcPts val="0"/>
              </a:spcAft>
              <a:buSzPts val="1100"/>
              <a:buNone/>
              <a:defRPr/>
            </a:lvl4pPr>
            <a:lvl5pPr indent="-228600" lvl="4" marL="2286000" rtl="0" algn="l">
              <a:lnSpc>
                <a:spcPct val="110000"/>
              </a:lnSpc>
              <a:spcBef>
                <a:spcPts val="400"/>
              </a:spcBef>
              <a:spcAft>
                <a:spcPts val="0"/>
              </a:spcAft>
              <a:buSzPts val="1100"/>
              <a:buNone/>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Content - Light 04">
  <p:cSld name="Section Content - Light 04">
    <p:spTree>
      <p:nvGrpSpPr>
        <p:cNvPr id="80" name="Shape 80"/>
        <p:cNvGrpSpPr/>
        <p:nvPr/>
      </p:nvGrpSpPr>
      <p:grpSpPr>
        <a:xfrm>
          <a:off x="0" y="0"/>
          <a:ext cx="0" cy="0"/>
          <a:chOff x="0" y="0"/>
          <a:chExt cx="0" cy="0"/>
        </a:xfrm>
      </p:grpSpPr>
      <p:pic>
        <p:nvPicPr>
          <p:cNvPr id="81" name="Google Shape;81;p16"/>
          <p:cNvPicPr preferRelativeResize="0"/>
          <p:nvPr/>
        </p:nvPicPr>
        <p:blipFill rotWithShape="1">
          <a:blip r:embed="rId2">
            <a:alphaModFix/>
          </a:blip>
          <a:srcRect b="0" l="0" r="0" t="0"/>
          <a:stretch/>
        </p:blipFill>
        <p:spPr>
          <a:xfrm>
            <a:off x="0" y="14330"/>
            <a:ext cx="9144001" cy="3938983"/>
          </a:xfrm>
          <a:prstGeom prst="rect">
            <a:avLst/>
          </a:prstGeom>
          <a:noFill/>
          <a:ln>
            <a:noFill/>
          </a:ln>
        </p:spPr>
      </p:pic>
      <p:sp>
        <p:nvSpPr>
          <p:cNvPr id="82" name="Google Shape;82;p16"/>
          <p:cNvSpPr/>
          <p:nvPr/>
        </p:nvSpPr>
        <p:spPr>
          <a:xfrm>
            <a:off x="1" y="3086100"/>
            <a:ext cx="9144000" cy="2057400"/>
          </a:xfrm>
          <a:prstGeom prst="rect">
            <a:avLst/>
          </a:prstGeom>
          <a:solidFill>
            <a:schemeClr val="accent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Work Sans Light"/>
              <a:ea typeface="Work Sans Light"/>
              <a:cs typeface="Work Sans Light"/>
              <a:sym typeface="Work Sans Light"/>
            </a:endParaRPr>
          </a:p>
        </p:txBody>
      </p:sp>
      <p:sp>
        <p:nvSpPr>
          <p:cNvPr id="83" name="Google Shape;83;p16"/>
          <p:cNvSpPr/>
          <p:nvPr/>
        </p:nvSpPr>
        <p:spPr>
          <a:xfrm>
            <a:off x="-3633" y="0"/>
            <a:ext cx="9151200" cy="527700"/>
          </a:xfrm>
          <a:prstGeom prst="rect">
            <a:avLst/>
          </a:prstGeom>
          <a:solidFill>
            <a:schemeClr val="dk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Work Sans Light"/>
              <a:ea typeface="Work Sans Light"/>
              <a:cs typeface="Work Sans Light"/>
              <a:sym typeface="Work Sans Light"/>
            </a:endParaRPr>
          </a:p>
        </p:txBody>
      </p:sp>
      <p:sp>
        <p:nvSpPr>
          <p:cNvPr id="84" name="Google Shape;84;p16"/>
          <p:cNvSpPr/>
          <p:nvPr/>
        </p:nvSpPr>
        <p:spPr>
          <a:xfrm>
            <a:off x="-3633" y="526906"/>
            <a:ext cx="9151200" cy="27600"/>
          </a:xfrm>
          <a:prstGeom prst="rect">
            <a:avLst/>
          </a:prstGeom>
          <a:solidFill>
            <a:schemeClr val="lt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Work Sans Light"/>
              <a:ea typeface="Work Sans Light"/>
              <a:cs typeface="Work Sans Light"/>
              <a:sym typeface="Work Sans Light"/>
            </a:endParaRPr>
          </a:p>
        </p:txBody>
      </p:sp>
      <p:pic>
        <p:nvPicPr>
          <p:cNvPr id="85" name="Google Shape;85;p16"/>
          <p:cNvPicPr preferRelativeResize="0"/>
          <p:nvPr/>
        </p:nvPicPr>
        <p:blipFill rotWithShape="1">
          <a:blip r:embed="rId3">
            <a:alphaModFix/>
          </a:blip>
          <a:srcRect b="0" l="0" r="0" t="0"/>
          <a:stretch/>
        </p:blipFill>
        <p:spPr>
          <a:xfrm>
            <a:off x="285749" y="154780"/>
            <a:ext cx="188119" cy="188119"/>
          </a:xfrm>
          <a:prstGeom prst="rect">
            <a:avLst/>
          </a:prstGeom>
          <a:noFill/>
          <a:ln>
            <a:noFill/>
          </a:ln>
        </p:spPr>
      </p:pic>
      <p:sp>
        <p:nvSpPr>
          <p:cNvPr id="86" name="Google Shape;86;p16"/>
          <p:cNvSpPr txBox="1"/>
          <p:nvPr>
            <p:ph idx="1" type="body"/>
          </p:nvPr>
        </p:nvSpPr>
        <p:spPr>
          <a:xfrm>
            <a:off x="485774" y="178895"/>
            <a:ext cx="4286400" cy="257700"/>
          </a:xfrm>
          <a:prstGeom prst="rect">
            <a:avLst/>
          </a:prstGeom>
          <a:noFill/>
          <a:ln>
            <a:noFill/>
          </a:ln>
        </p:spPr>
        <p:txBody>
          <a:bodyPr anchorCtr="0" anchor="t" bIns="68575" lIns="0" spcFirstLastPara="1" rIns="0" wrap="square" tIns="68575">
            <a:spAutoFit/>
          </a:bodyPr>
          <a:lstStyle>
            <a:lvl1pPr indent="-228600" lvl="0" marL="457200" rtl="0" algn="l">
              <a:lnSpc>
                <a:spcPct val="110000"/>
              </a:lnSpc>
              <a:spcBef>
                <a:spcPts val="800"/>
              </a:spcBef>
              <a:spcAft>
                <a:spcPts val="0"/>
              </a:spcAft>
              <a:buSzPts val="800"/>
              <a:buNone/>
              <a:defRPr sz="800">
                <a:solidFill>
                  <a:schemeClr val="lt1"/>
                </a:solidFill>
                <a:latin typeface="Work Sans"/>
                <a:ea typeface="Work Sans"/>
                <a:cs typeface="Work Sans"/>
                <a:sym typeface="Work Sans"/>
              </a:defRPr>
            </a:lvl1pPr>
            <a:lvl2pPr indent="-228600" lvl="1" marL="914400" rtl="0" algn="l">
              <a:lnSpc>
                <a:spcPct val="110000"/>
              </a:lnSpc>
              <a:spcBef>
                <a:spcPts val="400"/>
              </a:spcBef>
              <a:spcAft>
                <a:spcPts val="0"/>
              </a:spcAft>
              <a:buSzPts val="1400"/>
              <a:buNone/>
              <a:defRPr/>
            </a:lvl2pPr>
            <a:lvl3pPr indent="-228600" lvl="2" marL="1371600" rtl="0" algn="l">
              <a:lnSpc>
                <a:spcPct val="110000"/>
              </a:lnSpc>
              <a:spcBef>
                <a:spcPts val="400"/>
              </a:spcBef>
              <a:spcAft>
                <a:spcPts val="0"/>
              </a:spcAft>
              <a:buSzPts val="1200"/>
              <a:buNone/>
              <a:defRPr/>
            </a:lvl3pPr>
            <a:lvl4pPr indent="-228600" lvl="3" marL="1828800" rtl="0" algn="l">
              <a:lnSpc>
                <a:spcPct val="110000"/>
              </a:lnSpc>
              <a:spcBef>
                <a:spcPts val="400"/>
              </a:spcBef>
              <a:spcAft>
                <a:spcPts val="0"/>
              </a:spcAft>
              <a:buSzPts val="1100"/>
              <a:buNone/>
              <a:defRPr/>
            </a:lvl4pPr>
            <a:lvl5pPr indent="-228600" lvl="4" marL="2286000" rtl="0" algn="l">
              <a:lnSpc>
                <a:spcPct val="110000"/>
              </a:lnSpc>
              <a:spcBef>
                <a:spcPts val="400"/>
              </a:spcBef>
              <a:spcAft>
                <a:spcPts val="0"/>
              </a:spcAft>
              <a:buSzPts val="1100"/>
              <a:buNone/>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pic>
        <p:nvPicPr>
          <p:cNvPr id="87" name="Google Shape;87;p16"/>
          <p:cNvPicPr preferRelativeResize="0"/>
          <p:nvPr/>
        </p:nvPicPr>
        <p:blipFill rotWithShape="1">
          <a:blip r:embed="rId4">
            <a:alphaModFix/>
          </a:blip>
          <a:srcRect b="0" l="0" r="0" t="0"/>
          <a:stretch/>
        </p:blipFill>
        <p:spPr>
          <a:xfrm>
            <a:off x="7882195" y="4744631"/>
            <a:ext cx="976056" cy="228899"/>
          </a:xfrm>
          <a:prstGeom prst="rect">
            <a:avLst/>
          </a:prstGeom>
          <a:noFill/>
          <a:ln>
            <a:noFill/>
          </a:ln>
        </p:spPr>
      </p:pic>
      <p:sp>
        <p:nvSpPr>
          <p:cNvPr id="88" name="Google Shape;88;p16"/>
          <p:cNvSpPr txBox="1"/>
          <p:nvPr>
            <p:ph idx="12" type="sldNum"/>
          </p:nvPr>
        </p:nvSpPr>
        <p:spPr>
          <a:xfrm>
            <a:off x="285749" y="4877677"/>
            <a:ext cx="1750200" cy="130200"/>
          </a:xfrm>
          <a:prstGeom prst="rect">
            <a:avLst/>
          </a:prstGeom>
          <a:noFill/>
          <a:ln>
            <a:noFill/>
          </a:ln>
        </p:spPr>
        <p:txBody>
          <a:bodyPr anchorCtr="0" anchor="ctr" bIns="34275" lIns="68575" spcFirstLastPara="1" rIns="68575" wrap="square" tIns="34275">
            <a:noAutofit/>
          </a:bodyPr>
          <a:lstStyle>
            <a:lvl1pPr indent="0" lvl="0" marL="0" marR="0" rtl="0" algn="l">
              <a:lnSpc>
                <a:spcPct val="100000"/>
              </a:lnSpc>
              <a:spcBef>
                <a:spcPts val="0"/>
              </a:spcBef>
              <a:spcAft>
                <a:spcPts val="0"/>
              </a:spcAft>
              <a:buClr>
                <a:srgbClr val="000000"/>
              </a:buClr>
              <a:buSzPts val="600"/>
              <a:buFont typeface="Arial"/>
              <a:buNone/>
              <a:defRPr b="0" i="0" sz="600" u="none" cap="none" strike="noStrike">
                <a:solidFill>
                  <a:schemeClr val="accent2"/>
                </a:solidFill>
                <a:latin typeface="Work Sans Light"/>
                <a:ea typeface="Work Sans Light"/>
                <a:cs typeface="Work Sans Light"/>
                <a:sym typeface="Work Sans Light"/>
              </a:defRPr>
            </a:lvl1pPr>
            <a:lvl2pPr indent="0" lvl="1" marL="0" marR="0" rtl="0" algn="l">
              <a:lnSpc>
                <a:spcPct val="100000"/>
              </a:lnSpc>
              <a:spcBef>
                <a:spcPts val="0"/>
              </a:spcBef>
              <a:spcAft>
                <a:spcPts val="0"/>
              </a:spcAft>
              <a:buClr>
                <a:srgbClr val="000000"/>
              </a:buClr>
              <a:buSzPts val="600"/>
              <a:buFont typeface="Arial"/>
              <a:buNone/>
              <a:defRPr b="0" i="0" sz="600" u="none" cap="none" strike="noStrike">
                <a:solidFill>
                  <a:schemeClr val="accent2"/>
                </a:solidFill>
                <a:latin typeface="Work Sans Light"/>
                <a:ea typeface="Work Sans Light"/>
                <a:cs typeface="Work Sans Light"/>
                <a:sym typeface="Work Sans Light"/>
              </a:defRPr>
            </a:lvl2pPr>
            <a:lvl3pPr indent="0" lvl="2" marL="0" marR="0" rtl="0" algn="l">
              <a:lnSpc>
                <a:spcPct val="100000"/>
              </a:lnSpc>
              <a:spcBef>
                <a:spcPts val="0"/>
              </a:spcBef>
              <a:spcAft>
                <a:spcPts val="0"/>
              </a:spcAft>
              <a:buClr>
                <a:srgbClr val="000000"/>
              </a:buClr>
              <a:buSzPts val="600"/>
              <a:buFont typeface="Arial"/>
              <a:buNone/>
              <a:defRPr b="0" i="0" sz="600" u="none" cap="none" strike="noStrike">
                <a:solidFill>
                  <a:schemeClr val="accent2"/>
                </a:solidFill>
                <a:latin typeface="Work Sans Light"/>
                <a:ea typeface="Work Sans Light"/>
                <a:cs typeface="Work Sans Light"/>
                <a:sym typeface="Work Sans Light"/>
              </a:defRPr>
            </a:lvl3pPr>
            <a:lvl4pPr indent="0" lvl="3" marL="0" marR="0" rtl="0" algn="l">
              <a:lnSpc>
                <a:spcPct val="100000"/>
              </a:lnSpc>
              <a:spcBef>
                <a:spcPts val="0"/>
              </a:spcBef>
              <a:spcAft>
                <a:spcPts val="0"/>
              </a:spcAft>
              <a:buClr>
                <a:srgbClr val="000000"/>
              </a:buClr>
              <a:buSzPts val="600"/>
              <a:buFont typeface="Arial"/>
              <a:buNone/>
              <a:defRPr b="0" i="0" sz="600" u="none" cap="none" strike="noStrike">
                <a:solidFill>
                  <a:schemeClr val="accent2"/>
                </a:solidFill>
                <a:latin typeface="Work Sans Light"/>
                <a:ea typeface="Work Sans Light"/>
                <a:cs typeface="Work Sans Light"/>
                <a:sym typeface="Work Sans Light"/>
              </a:defRPr>
            </a:lvl4pPr>
            <a:lvl5pPr indent="0" lvl="4" marL="0" marR="0" rtl="0" algn="l">
              <a:lnSpc>
                <a:spcPct val="100000"/>
              </a:lnSpc>
              <a:spcBef>
                <a:spcPts val="0"/>
              </a:spcBef>
              <a:spcAft>
                <a:spcPts val="0"/>
              </a:spcAft>
              <a:buClr>
                <a:srgbClr val="000000"/>
              </a:buClr>
              <a:buSzPts val="600"/>
              <a:buFont typeface="Arial"/>
              <a:buNone/>
              <a:defRPr b="0" i="0" sz="600" u="none" cap="none" strike="noStrike">
                <a:solidFill>
                  <a:schemeClr val="accent2"/>
                </a:solidFill>
                <a:latin typeface="Work Sans Light"/>
                <a:ea typeface="Work Sans Light"/>
                <a:cs typeface="Work Sans Light"/>
                <a:sym typeface="Work Sans Light"/>
              </a:defRPr>
            </a:lvl5pPr>
            <a:lvl6pPr indent="0" lvl="5" marL="0" marR="0" rtl="0" algn="l">
              <a:lnSpc>
                <a:spcPct val="100000"/>
              </a:lnSpc>
              <a:spcBef>
                <a:spcPts val="0"/>
              </a:spcBef>
              <a:spcAft>
                <a:spcPts val="0"/>
              </a:spcAft>
              <a:buClr>
                <a:srgbClr val="000000"/>
              </a:buClr>
              <a:buSzPts val="600"/>
              <a:buFont typeface="Arial"/>
              <a:buNone/>
              <a:defRPr b="0" i="0" sz="600" u="none" cap="none" strike="noStrike">
                <a:solidFill>
                  <a:schemeClr val="accent2"/>
                </a:solidFill>
                <a:latin typeface="Work Sans Light"/>
                <a:ea typeface="Work Sans Light"/>
                <a:cs typeface="Work Sans Light"/>
                <a:sym typeface="Work Sans Light"/>
              </a:defRPr>
            </a:lvl6pPr>
            <a:lvl7pPr indent="0" lvl="6" marL="0" marR="0" rtl="0" algn="l">
              <a:lnSpc>
                <a:spcPct val="100000"/>
              </a:lnSpc>
              <a:spcBef>
                <a:spcPts val="0"/>
              </a:spcBef>
              <a:spcAft>
                <a:spcPts val="0"/>
              </a:spcAft>
              <a:buClr>
                <a:srgbClr val="000000"/>
              </a:buClr>
              <a:buSzPts val="600"/>
              <a:buFont typeface="Arial"/>
              <a:buNone/>
              <a:defRPr b="0" i="0" sz="600" u="none" cap="none" strike="noStrike">
                <a:solidFill>
                  <a:schemeClr val="accent2"/>
                </a:solidFill>
                <a:latin typeface="Work Sans Light"/>
                <a:ea typeface="Work Sans Light"/>
                <a:cs typeface="Work Sans Light"/>
                <a:sym typeface="Work Sans Light"/>
              </a:defRPr>
            </a:lvl7pPr>
            <a:lvl8pPr indent="0" lvl="7" marL="0" marR="0" rtl="0" algn="l">
              <a:lnSpc>
                <a:spcPct val="100000"/>
              </a:lnSpc>
              <a:spcBef>
                <a:spcPts val="0"/>
              </a:spcBef>
              <a:spcAft>
                <a:spcPts val="0"/>
              </a:spcAft>
              <a:buClr>
                <a:srgbClr val="000000"/>
              </a:buClr>
              <a:buSzPts val="600"/>
              <a:buFont typeface="Arial"/>
              <a:buNone/>
              <a:defRPr b="0" i="0" sz="600" u="none" cap="none" strike="noStrike">
                <a:solidFill>
                  <a:schemeClr val="accent2"/>
                </a:solidFill>
                <a:latin typeface="Work Sans Light"/>
                <a:ea typeface="Work Sans Light"/>
                <a:cs typeface="Work Sans Light"/>
                <a:sym typeface="Work Sans Light"/>
              </a:defRPr>
            </a:lvl8pPr>
            <a:lvl9pPr indent="0" lvl="8" marL="0" marR="0" rtl="0" algn="l">
              <a:lnSpc>
                <a:spcPct val="100000"/>
              </a:lnSpc>
              <a:spcBef>
                <a:spcPts val="0"/>
              </a:spcBef>
              <a:spcAft>
                <a:spcPts val="0"/>
              </a:spcAft>
              <a:buClr>
                <a:srgbClr val="000000"/>
              </a:buClr>
              <a:buSzPts val="600"/>
              <a:buFont typeface="Arial"/>
              <a:buNone/>
              <a:defRPr b="0" i="0" sz="600" u="none" cap="none" strike="noStrike">
                <a:solidFill>
                  <a:schemeClr val="accent2"/>
                </a:solidFill>
                <a:latin typeface="Work Sans Light"/>
                <a:ea typeface="Work Sans Light"/>
                <a:cs typeface="Work Sans Light"/>
                <a:sym typeface="Work Sans Light"/>
              </a:defRPr>
            </a:lvl9pPr>
          </a:lstStyle>
          <a:p>
            <a:pPr indent="0" lvl="0" marL="0" rtl="0" algn="l">
              <a:spcBef>
                <a:spcPts val="0"/>
              </a:spcBef>
              <a:spcAft>
                <a:spcPts val="0"/>
              </a:spcAft>
              <a:buNone/>
            </a:pPr>
            <a:fld id="{00000000-1234-1234-1234-123412341234}" type="slidenum">
              <a:rPr lang="en"/>
              <a:t>‹#›</a:t>
            </a:fld>
            <a:r>
              <a:rPr lang="en">
                <a:solidFill>
                  <a:srgbClr val="7F7F7F"/>
                </a:solidFill>
              </a:rPr>
              <a:t>  </a:t>
            </a:r>
            <a:r>
              <a:rPr lang="en">
                <a:solidFill>
                  <a:schemeClr val="lt2"/>
                </a:solidFill>
              </a:rPr>
              <a:t>|</a:t>
            </a:r>
            <a:r>
              <a:rPr lang="en">
                <a:solidFill>
                  <a:srgbClr val="7F7F7F"/>
                </a:solidFill>
              </a:rPr>
              <a:t>  </a:t>
            </a:r>
            <a:r>
              <a:rPr lang="en"/>
              <a:t>Cavelo</a:t>
            </a:r>
            <a:endParaRPr/>
          </a:p>
        </p:txBody>
      </p:sp>
      <p:sp>
        <p:nvSpPr>
          <p:cNvPr id="89" name="Google Shape;89;p16"/>
          <p:cNvSpPr txBox="1"/>
          <p:nvPr>
            <p:ph type="title"/>
          </p:nvPr>
        </p:nvSpPr>
        <p:spPr>
          <a:xfrm>
            <a:off x="274320" y="809162"/>
            <a:ext cx="7051800" cy="415500"/>
          </a:xfrm>
          <a:prstGeom prst="rect">
            <a:avLst/>
          </a:prstGeom>
          <a:noFill/>
          <a:ln>
            <a:noFill/>
          </a:ln>
        </p:spPr>
        <p:txBody>
          <a:bodyPr anchorCtr="0" anchor="t" bIns="0" lIns="0" spcFirstLastPara="1" rIns="0" wrap="square" tIns="0">
            <a:spAutoFit/>
          </a:bodyPr>
          <a:lstStyle>
            <a:lvl1pPr lvl="0" rtl="0" algn="l">
              <a:lnSpc>
                <a:spcPct val="100000"/>
              </a:lnSpc>
              <a:spcBef>
                <a:spcPts val="0"/>
              </a:spcBef>
              <a:spcAft>
                <a:spcPts val="0"/>
              </a:spcAft>
              <a:buClr>
                <a:schemeClr val="dk2"/>
              </a:buClr>
              <a:buSzPts val="2700"/>
              <a:buFont typeface="Work Sans Light"/>
              <a:buNone/>
              <a:defRPr b="0" sz="2700">
                <a:solidFill>
                  <a:schemeClr val="dk2"/>
                </a:solidFill>
                <a:latin typeface="Work Sans Light"/>
                <a:ea typeface="Work Sans Light"/>
                <a:cs typeface="Work Sans Light"/>
                <a:sym typeface="Work Sans Light"/>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90" name="Google Shape;90;p16"/>
          <p:cNvSpPr txBox="1"/>
          <p:nvPr>
            <p:ph idx="2" type="body"/>
          </p:nvPr>
        </p:nvSpPr>
        <p:spPr>
          <a:xfrm>
            <a:off x="274320" y="1399559"/>
            <a:ext cx="5486400" cy="191100"/>
          </a:xfrm>
          <a:prstGeom prst="rect">
            <a:avLst/>
          </a:prstGeom>
          <a:noFill/>
          <a:ln>
            <a:noFill/>
          </a:ln>
        </p:spPr>
        <p:txBody>
          <a:bodyPr anchorCtr="0" anchor="t" bIns="0" lIns="0" spcFirstLastPara="1" rIns="0" wrap="square" tIns="0">
            <a:spAutoFit/>
          </a:bodyPr>
          <a:lstStyle>
            <a:lvl1pPr indent="-228600" lvl="0" marL="457200" rtl="0" algn="l">
              <a:lnSpc>
                <a:spcPct val="130000"/>
              </a:lnSpc>
              <a:spcBef>
                <a:spcPts val="800"/>
              </a:spcBef>
              <a:spcAft>
                <a:spcPts val="0"/>
              </a:spcAft>
              <a:buSzPts val="1100"/>
              <a:buNone/>
              <a:defRPr sz="1100">
                <a:solidFill>
                  <a:schemeClr val="dk2"/>
                </a:solidFill>
                <a:latin typeface="Work Sans Light"/>
                <a:ea typeface="Work Sans Light"/>
                <a:cs typeface="Work Sans Light"/>
                <a:sym typeface="Work Sans Light"/>
              </a:defRPr>
            </a:lvl1pPr>
            <a:lvl2pPr indent="-228600" lvl="1" marL="914400" rtl="0" algn="l">
              <a:lnSpc>
                <a:spcPct val="110000"/>
              </a:lnSpc>
              <a:spcBef>
                <a:spcPts val="400"/>
              </a:spcBef>
              <a:spcAft>
                <a:spcPts val="0"/>
              </a:spcAft>
              <a:buSzPts val="1400"/>
              <a:buNone/>
              <a:defRPr/>
            </a:lvl2pPr>
            <a:lvl3pPr indent="-228600" lvl="2" marL="1371600" rtl="0" algn="l">
              <a:lnSpc>
                <a:spcPct val="110000"/>
              </a:lnSpc>
              <a:spcBef>
                <a:spcPts val="400"/>
              </a:spcBef>
              <a:spcAft>
                <a:spcPts val="0"/>
              </a:spcAft>
              <a:buSzPts val="1200"/>
              <a:buNone/>
              <a:defRPr/>
            </a:lvl3pPr>
            <a:lvl4pPr indent="-228600" lvl="3" marL="1828800" rtl="0" algn="l">
              <a:lnSpc>
                <a:spcPct val="110000"/>
              </a:lnSpc>
              <a:spcBef>
                <a:spcPts val="400"/>
              </a:spcBef>
              <a:spcAft>
                <a:spcPts val="0"/>
              </a:spcAft>
              <a:buSzPts val="1100"/>
              <a:buNone/>
              <a:defRPr/>
            </a:lvl4pPr>
            <a:lvl5pPr indent="-228600" lvl="4" marL="2286000" rtl="0" algn="l">
              <a:lnSpc>
                <a:spcPct val="110000"/>
              </a:lnSpc>
              <a:spcBef>
                <a:spcPts val="400"/>
              </a:spcBef>
              <a:spcAft>
                <a:spcPts val="0"/>
              </a:spcAft>
              <a:buSzPts val="1100"/>
              <a:buNone/>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rgbClr val="265E72"/>
        </a:solidFill>
      </p:bgPr>
    </p:bg>
    <p:spTree>
      <p:nvGrpSpPr>
        <p:cNvPr id="95" name="Shape 95"/>
        <p:cNvGrpSpPr/>
        <p:nvPr/>
      </p:nvGrpSpPr>
      <p:grpSpPr>
        <a:xfrm>
          <a:off x="0" y="0"/>
          <a:ext cx="0" cy="0"/>
          <a:chOff x="0" y="0"/>
          <a:chExt cx="0" cy="0"/>
        </a:xfrm>
      </p:grpSpPr>
      <p:grpSp>
        <p:nvGrpSpPr>
          <p:cNvPr id="96" name="Google Shape;96;p18"/>
          <p:cNvGrpSpPr/>
          <p:nvPr/>
        </p:nvGrpSpPr>
        <p:grpSpPr>
          <a:xfrm>
            <a:off x="7343003" y="3409675"/>
            <a:ext cx="1691422" cy="1732548"/>
            <a:chOff x="7343003" y="3409675"/>
            <a:chExt cx="1691422" cy="1732548"/>
          </a:xfrm>
        </p:grpSpPr>
        <p:grpSp>
          <p:nvGrpSpPr>
            <p:cNvPr id="97" name="Google Shape;97;p18"/>
            <p:cNvGrpSpPr/>
            <p:nvPr/>
          </p:nvGrpSpPr>
          <p:grpSpPr>
            <a:xfrm>
              <a:off x="7343003" y="4453711"/>
              <a:ext cx="316800" cy="688513"/>
              <a:chOff x="7343003" y="4453711"/>
              <a:chExt cx="316800" cy="688513"/>
            </a:xfrm>
          </p:grpSpPr>
          <p:sp>
            <p:nvSpPr>
              <p:cNvPr id="98" name="Google Shape;98;p18"/>
              <p:cNvSpPr/>
              <p:nvPr/>
            </p:nvSpPr>
            <p:spPr>
              <a:xfrm>
                <a:off x="7343003"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18"/>
              <p:cNvSpPr/>
              <p:nvPr/>
            </p:nvSpPr>
            <p:spPr>
              <a:xfrm>
                <a:off x="7343003"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 name="Google Shape;100;p18"/>
            <p:cNvGrpSpPr/>
            <p:nvPr/>
          </p:nvGrpSpPr>
          <p:grpSpPr>
            <a:xfrm>
              <a:off x="7801210" y="4105700"/>
              <a:ext cx="316800" cy="1036523"/>
              <a:chOff x="7801210" y="4105700"/>
              <a:chExt cx="316800" cy="1036523"/>
            </a:xfrm>
          </p:grpSpPr>
          <p:sp>
            <p:nvSpPr>
              <p:cNvPr id="101" name="Google Shape;101;p18"/>
              <p:cNvSpPr/>
              <p:nvPr/>
            </p:nvSpPr>
            <p:spPr>
              <a:xfrm>
                <a:off x="7801210"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8"/>
              <p:cNvSpPr/>
              <p:nvPr/>
            </p:nvSpPr>
            <p:spPr>
              <a:xfrm>
                <a:off x="7801210"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18"/>
              <p:cNvSpPr/>
              <p:nvPr/>
            </p:nvSpPr>
            <p:spPr>
              <a:xfrm>
                <a:off x="7801210"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 name="Google Shape;104;p18"/>
            <p:cNvGrpSpPr/>
            <p:nvPr/>
          </p:nvGrpSpPr>
          <p:grpSpPr>
            <a:xfrm>
              <a:off x="8259418" y="3757688"/>
              <a:ext cx="316800" cy="1384535"/>
              <a:chOff x="8259418" y="3757688"/>
              <a:chExt cx="316800" cy="1384535"/>
            </a:xfrm>
          </p:grpSpPr>
          <p:sp>
            <p:nvSpPr>
              <p:cNvPr id="105" name="Google Shape;105;p18"/>
              <p:cNvSpPr/>
              <p:nvPr/>
            </p:nvSpPr>
            <p:spPr>
              <a:xfrm>
                <a:off x="8259418"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8"/>
              <p:cNvSpPr/>
              <p:nvPr/>
            </p:nvSpPr>
            <p:spPr>
              <a:xfrm>
                <a:off x="8259418"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8"/>
              <p:cNvSpPr/>
              <p:nvPr/>
            </p:nvSpPr>
            <p:spPr>
              <a:xfrm>
                <a:off x="8259418"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8"/>
              <p:cNvSpPr/>
              <p:nvPr/>
            </p:nvSpPr>
            <p:spPr>
              <a:xfrm>
                <a:off x="8259418"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 name="Google Shape;109;p18"/>
            <p:cNvGrpSpPr/>
            <p:nvPr/>
          </p:nvGrpSpPr>
          <p:grpSpPr>
            <a:xfrm>
              <a:off x="8717625" y="3409675"/>
              <a:ext cx="316800" cy="1732548"/>
              <a:chOff x="8717625" y="3409675"/>
              <a:chExt cx="316800" cy="1732548"/>
            </a:xfrm>
          </p:grpSpPr>
          <p:sp>
            <p:nvSpPr>
              <p:cNvPr id="110" name="Google Shape;110;p18"/>
              <p:cNvSpPr/>
              <p:nvPr/>
            </p:nvSpPr>
            <p:spPr>
              <a:xfrm>
                <a:off x="8717625"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8"/>
              <p:cNvSpPr/>
              <p:nvPr/>
            </p:nvSpPr>
            <p:spPr>
              <a:xfrm>
                <a:off x="8717625"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8"/>
              <p:cNvSpPr/>
              <p:nvPr/>
            </p:nvSpPr>
            <p:spPr>
              <a:xfrm>
                <a:off x="8717625"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8"/>
              <p:cNvSpPr/>
              <p:nvPr/>
            </p:nvSpPr>
            <p:spPr>
              <a:xfrm>
                <a:off x="8717625" y="3409675"/>
                <a:ext cx="316800" cy="1732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8"/>
              <p:cNvSpPr/>
              <p:nvPr/>
            </p:nvSpPr>
            <p:spPr>
              <a:xfrm>
                <a:off x="8717625"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15" name="Google Shape;115;p18"/>
          <p:cNvGrpSpPr/>
          <p:nvPr/>
        </p:nvGrpSpPr>
        <p:grpSpPr>
          <a:xfrm>
            <a:off x="5043503" y="0"/>
            <a:ext cx="3814072" cy="3839102"/>
            <a:chOff x="5043503" y="0"/>
            <a:chExt cx="3814072" cy="3839102"/>
          </a:xfrm>
        </p:grpSpPr>
        <p:sp>
          <p:nvSpPr>
            <p:cNvPr id="116" name="Google Shape;116;p18"/>
            <p:cNvSpPr/>
            <p:nvPr/>
          </p:nvSpPr>
          <p:spPr>
            <a:xfrm>
              <a:off x="8460975" y="1817775"/>
              <a:ext cx="396600" cy="3966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8"/>
            <p:cNvSpPr/>
            <p:nvPr/>
          </p:nvSpPr>
          <p:spPr>
            <a:xfrm rot="-9830444">
              <a:off x="6469759" y="3480728"/>
              <a:ext cx="320148" cy="32014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8" name="Google Shape;118;p18"/>
            <p:cNvGrpSpPr/>
            <p:nvPr/>
          </p:nvGrpSpPr>
          <p:grpSpPr>
            <a:xfrm>
              <a:off x="7647812" y="2704283"/>
              <a:ext cx="635219" cy="635219"/>
              <a:chOff x="6725724" y="2701260"/>
              <a:chExt cx="1208101" cy="1208100"/>
            </a:xfrm>
          </p:grpSpPr>
          <p:sp>
            <p:nvSpPr>
              <p:cNvPr id="119" name="Google Shape;119;p18"/>
              <p:cNvSpPr/>
              <p:nvPr/>
            </p:nvSpPr>
            <p:spPr>
              <a:xfrm rot="5400000">
                <a:off x="6725725" y="2701260"/>
                <a:ext cx="1208100" cy="12081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8"/>
              <p:cNvSpPr/>
              <p:nvPr/>
            </p:nvSpPr>
            <p:spPr>
              <a:xfrm rot="5400000">
                <a:off x="6725724" y="2701260"/>
                <a:ext cx="1208100" cy="1208100"/>
              </a:xfrm>
              <a:prstGeom prst="pie">
                <a:avLst>
                  <a:gd fmla="val 8244818" name="adj1"/>
                  <a:gd fmla="val 16246175"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8"/>
              <p:cNvSpPr/>
              <p:nvPr/>
            </p:nvSpPr>
            <p:spPr>
              <a:xfrm rot="5400000">
                <a:off x="6954988" y="2930398"/>
                <a:ext cx="749700" cy="7497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 name="Google Shape;122;p18"/>
            <p:cNvSpPr/>
            <p:nvPr/>
          </p:nvSpPr>
          <p:spPr>
            <a:xfrm>
              <a:off x="8460975" y="1817775"/>
              <a:ext cx="396600" cy="396600"/>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3" name="Google Shape;123;p18"/>
            <p:cNvGrpSpPr/>
            <p:nvPr/>
          </p:nvGrpSpPr>
          <p:grpSpPr>
            <a:xfrm>
              <a:off x="7952720" y="179238"/>
              <a:ext cx="873165" cy="873003"/>
              <a:chOff x="7754428" y="208725"/>
              <a:chExt cx="541800" cy="541800"/>
            </a:xfrm>
          </p:grpSpPr>
          <p:sp>
            <p:nvSpPr>
              <p:cNvPr id="124" name="Google Shape;124;p18"/>
              <p:cNvSpPr/>
              <p:nvPr/>
            </p:nvSpPr>
            <p:spPr>
              <a:xfrm rot="-8647347">
                <a:off x="7831319" y="285616"/>
                <a:ext cx="388018" cy="38801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8"/>
              <p:cNvSpPr/>
              <p:nvPr/>
            </p:nvSpPr>
            <p:spPr>
              <a:xfrm rot="-8647347">
                <a:off x="7831319" y="285616"/>
                <a:ext cx="388018" cy="388018"/>
              </a:xfrm>
              <a:prstGeom prst="pie">
                <a:avLst>
                  <a:gd fmla="val 19376841" name="adj1"/>
                  <a:gd fmla="val 12313574"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6" name="Google Shape;126;p18"/>
            <p:cNvSpPr/>
            <p:nvPr/>
          </p:nvSpPr>
          <p:spPr>
            <a:xfrm>
              <a:off x="5399840" y="356365"/>
              <a:ext cx="2577000" cy="25770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8"/>
            <p:cNvSpPr/>
            <p:nvPr/>
          </p:nvSpPr>
          <p:spPr>
            <a:xfrm rot="2043858">
              <a:off x="5503813" y="460310"/>
              <a:ext cx="2369480" cy="236948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8"/>
            <p:cNvSpPr/>
            <p:nvPr/>
          </p:nvSpPr>
          <p:spPr>
            <a:xfrm>
              <a:off x="5399795" y="360281"/>
              <a:ext cx="2577000" cy="2577000"/>
            </a:xfrm>
            <a:prstGeom prst="pie">
              <a:avLst>
                <a:gd fmla="val 8801158"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18"/>
            <p:cNvSpPr/>
            <p:nvPr/>
          </p:nvSpPr>
          <p:spPr>
            <a:xfrm rot="2044777">
              <a:off x="5911449" y="867729"/>
              <a:ext cx="1554223" cy="1554223"/>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18"/>
            <p:cNvSpPr/>
            <p:nvPr/>
          </p:nvSpPr>
          <p:spPr>
            <a:xfrm>
              <a:off x="5399795" y="356358"/>
              <a:ext cx="2577000" cy="2577000"/>
            </a:xfrm>
            <a:prstGeom prst="pie">
              <a:avLst>
                <a:gd fmla="val 1255410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8"/>
            <p:cNvSpPr/>
            <p:nvPr/>
          </p:nvSpPr>
          <p:spPr>
            <a:xfrm rot="-9830444">
              <a:off x="6469759" y="3480727"/>
              <a:ext cx="320148" cy="320148"/>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 name="Google Shape;132;p18"/>
          <p:cNvSpPr txBox="1"/>
          <p:nvPr>
            <p:ph type="ctrTitle"/>
          </p:nvPr>
        </p:nvSpPr>
        <p:spPr>
          <a:xfrm>
            <a:off x="824000" y="1613813"/>
            <a:ext cx="4255500" cy="1872900"/>
          </a:xfrm>
          <a:prstGeom prst="rect">
            <a:avLst/>
          </a:prstGeom>
        </p:spPr>
        <p:txBody>
          <a:bodyPr anchorCtr="0" anchor="ctr" bIns="91425" lIns="91425" spcFirstLastPara="1" rIns="91425" wrap="square" tIns="91425">
            <a:norm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33" name="Google Shape;133;p18"/>
          <p:cNvSpPr txBox="1"/>
          <p:nvPr>
            <p:ph idx="1" type="subTitle"/>
          </p:nvPr>
        </p:nvSpPr>
        <p:spPr>
          <a:xfrm>
            <a:off x="824000" y="3596300"/>
            <a:ext cx="4255500" cy="6954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p:txBody>
      </p:sp>
      <p:sp>
        <p:nvSpPr>
          <p:cNvPr id="134" name="Google Shape;134;p18"/>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rgbClr val="265E72"/>
        </a:solidFill>
      </p:bgPr>
    </p:bg>
    <p:spTree>
      <p:nvGrpSpPr>
        <p:cNvPr id="135" name="Shape 135"/>
        <p:cNvGrpSpPr/>
        <p:nvPr/>
      </p:nvGrpSpPr>
      <p:grpSpPr>
        <a:xfrm>
          <a:off x="0" y="0"/>
          <a:ext cx="0" cy="0"/>
          <a:chOff x="0" y="0"/>
          <a:chExt cx="0" cy="0"/>
        </a:xfrm>
      </p:grpSpPr>
      <p:grpSp>
        <p:nvGrpSpPr>
          <p:cNvPr id="136" name="Google Shape;136;p19"/>
          <p:cNvGrpSpPr/>
          <p:nvPr/>
        </p:nvGrpSpPr>
        <p:grpSpPr>
          <a:xfrm>
            <a:off x="146769" y="3406"/>
            <a:ext cx="1233215" cy="1384535"/>
            <a:chOff x="146769" y="3406"/>
            <a:chExt cx="1233215" cy="1384535"/>
          </a:xfrm>
        </p:grpSpPr>
        <p:grpSp>
          <p:nvGrpSpPr>
            <p:cNvPr id="137" name="Google Shape;137;p19"/>
            <p:cNvGrpSpPr/>
            <p:nvPr/>
          </p:nvGrpSpPr>
          <p:grpSpPr>
            <a:xfrm>
              <a:off x="1063183" y="3406"/>
              <a:ext cx="316800" cy="688513"/>
              <a:chOff x="1063183" y="3406"/>
              <a:chExt cx="316800" cy="688513"/>
            </a:xfrm>
          </p:grpSpPr>
          <p:sp>
            <p:nvSpPr>
              <p:cNvPr id="138" name="Google Shape;138;p19"/>
              <p:cNvSpPr/>
              <p:nvPr/>
            </p:nvSpPr>
            <p:spPr>
              <a:xfrm rot="10800000">
                <a:off x="1063183"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9"/>
              <p:cNvSpPr/>
              <p:nvPr/>
            </p:nvSpPr>
            <p:spPr>
              <a:xfrm rot="10800000">
                <a:off x="1063183"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0" name="Google Shape;140;p19"/>
            <p:cNvGrpSpPr/>
            <p:nvPr/>
          </p:nvGrpSpPr>
          <p:grpSpPr>
            <a:xfrm>
              <a:off x="604976" y="3406"/>
              <a:ext cx="316800" cy="1036524"/>
              <a:chOff x="604976" y="3406"/>
              <a:chExt cx="316800" cy="1036524"/>
            </a:xfrm>
          </p:grpSpPr>
          <p:sp>
            <p:nvSpPr>
              <p:cNvPr id="141" name="Google Shape;141;p19"/>
              <p:cNvSpPr/>
              <p:nvPr/>
            </p:nvSpPr>
            <p:spPr>
              <a:xfrm rot="10800000">
                <a:off x="604976"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9"/>
              <p:cNvSpPr/>
              <p:nvPr/>
            </p:nvSpPr>
            <p:spPr>
              <a:xfrm rot="10800000">
                <a:off x="604976"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9"/>
              <p:cNvSpPr/>
              <p:nvPr/>
            </p:nvSpPr>
            <p:spPr>
              <a:xfrm rot="10800000">
                <a:off x="604976"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4" name="Google Shape;144;p19"/>
            <p:cNvGrpSpPr/>
            <p:nvPr/>
          </p:nvGrpSpPr>
          <p:grpSpPr>
            <a:xfrm>
              <a:off x="146769" y="3406"/>
              <a:ext cx="316800" cy="1384535"/>
              <a:chOff x="146769" y="3406"/>
              <a:chExt cx="316800" cy="1384535"/>
            </a:xfrm>
          </p:grpSpPr>
          <p:sp>
            <p:nvSpPr>
              <p:cNvPr id="145" name="Google Shape;145;p19"/>
              <p:cNvSpPr/>
              <p:nvPr/>
            </p:nvSpPr>
            <p:spPr>
              <a:xfrm rot="10800000">
                <a:off x="146769"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9"/>
              <p:cNvSpPr/>
              <p:nvPr/>
            </p:nvSpPr>
            <p:spPr>
              <a:xfrm rot="10800000">
                <a:off x="146769" y="3441"/>
                <a:ext cx="316800" cy="1384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9"/>
              <p:cNvSpPr/>
              <p:nvPr/>
            </p:nvSpPr>
            <p:spPr>
              <a:xfrm rot="10800000">
                <a:off x="146769"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9"/>
              <p:cNvSpPr/>
              <p:nvPr/>
            </p:nvSpPr>
            <p:spPr>
              <a:xfrm rot="10800000">
                <a:off x="146769"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49" name="Google Shape;149;p19"/>
          <p:cNvGrpSpPr/>
          <p:nvPr/>
        </p:nvGrpSpPr>
        <p:grpSpPr>
          <a:xfrm>
            <a:off x="6775084" y="2904008"/>
            <a:ext cx="2186148" cy="2239500"/>
            <a:chOff x="6775084" y="2904008"/>
            <a:chExt cx="2186148" cy="2239500"/>
          </a:xfrm>
        </p:grpSpPr>
        <p:grpSp>
          <p:nvGrpSpPr>
            <p:cNvPr id="150" name="Google Shape;150;p19"/>
            <p:cNvGrpSpPr/>
            <p:nvPr/>
          </p:nvGrpSpPr>
          <p:grpSpPr>
            <a:xfrm>
              <a:off x="6775084" y="4253708"/>
              <a:ext cx="409500" cy="889800"/>
              <a:chOff x="6775084" y="4253708"/>
              <a:chExt cx="409500" cy="889800"/>
            </a:xfrm>
          </p:grpSpPr>
          <p:sp>
            <p:nvSpPr>
              <p:cNvPr id="151" name="Google Shape;151;p19"/>
              <p:cNvSpPr/>
              <p:nvPr/>
            </p:nvSpPr>
            <p:spPr>
              <a:xfrm>
                <a:off x="6775084"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9"/>
              <p:cNvSpPr/>
              <p:nvPr/>
            </p:nvSpPr>
            <p:spPr>
              <a:xfrm>
                <a:off x="6775084"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3" name="Google Shape;153;p19"/>
            <p:cNvGrpSpPr/>
            <p:nvPr/>
          </p:nvGrpSpPr>
          <p:grpSpPr>
            <a:xfrm>
              <a:off x="7367299" y="3804008"/>
              <a:ext cx="409500" cy="1339500"/>
              <a:chOff x="7367299" y="3804008"/>
              <a:chExt cx="409500" cy="1339500"/>
            </a:xfrm>
          </p:grpSpPr>
          <p:sp>
            <p:nvSpPr>
              <p:cNvPr id="154" name="Google Shape;154;p19"/>
              <p:cNvSpPr/>
              <p:nvPr/>
            </p:nvSpPr>
            <p:spPr>
              <a:xfrm>
                <a:off x="7367299"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9"/>
              <p:cNvSpPr/>
              <p:nvPr/>
            </p:nvSpPr>
            <p:spPr>
              <a:xfrm>
                <a:off x="7367299"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9"/>
              <p:cNvSpPr/>
              <p:nvPr/>
            </p:nvSpPr>
            <p:spPr>
              <a:xfrm>
                <a:off x="7367299"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7" name="Google Shape;157;p19"/>
            <p:cNvGrpSpPr/>
            <p:nvPr/>
          </p:nvGrpSpPr>
          <p:grpSpPr>
            <a:xfrm>
              <a:off x="7959516" y="3354008"/>
              <a:ext cx="409500" cy="1789500"/>
              <a:chOff x="7959516" y="3354008"/>
              <a:chExt cx="409500" cy="1789500"/>
            </a:xfrm>
          </p:grpSpPr>
          <p:sp>
            <p:nvSpPr>
              <p:cNvPr id="158" name="Google Shape;158;p19"/>
              <p:cNvSpPr/>
              <p:nvPr/>
            </p:nvSpPr>
            <p:spPr>
              <a:xfrm>
                <a:off x="7959516"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19"/>
              <p:cNvSpPr/>
              <p:nvPr/>
            </p:nvSpPr>
            <p:spPr>
              <a:xfrm>
                <a:off x="7959516"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19"/>
              <p:cNvSpPr/>
              <p:nvPr/>
            </p:nvSpPr>
            <p:spPr>
              <a:xfrm>
                <a:off x="7959516"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9"/>
              <p:cNvSpPr/>
              <p:nvPr/>
            </p:nvSpPr>
            <p:spPr>
              <a:xfrm>
                <a:off x="7959516"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2" name="Google Shape;162;p19"/>
            <p:cNvGrpSpPr/>
            <p:nvPr/>
          </p:nvGrpSpPr>
          <p:grpSpPr>
            <a:xfrm>
              <a:off x="8551731" y="2904008"/>
              <a:ext cx="409500" cy="2239500"/>
              <a:chOff x="8551731" y="2904008"/>
              <a:chExt cx="409500" cy="2239500"/>
            </a:xfrm>
          </p:grpSpPr>
          <p:sp>
            <p:nvSpPr>
              <p:cNvPr id="163" name="Google Shape;163;p19"/>
              <p:cNvSpPr/>
              <p:nvPr/>
            </p:nvSpPr>
            <p:spPr>
              <a:xfrm>
                <a:off x="8551731"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9"/>
              <p:cNvSpPr/>
              <p:nvPr/>
            </p:nvSpPr>
            <p:spPr>
              <a:xfrm>
                <a:off x="8551731"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9"/>
              <p:cNvSpPr/>
              <p:nvPr/>
            </p:nvSpPr>
            <p:spPr>
              <a:xfrm>
                <a:off x="8551731"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9"/>
              <p:cNvSpPr/>
              <p:nvPr/>
            </p:nvSpPr>
            <p:spPr>
              <a:xfrm>
                <a:off x="8551731" y="2904008"/>
                <a:ext cx="409500" cy="22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9"/>
              <p:cNvSpPr/>
              <p:nvPr/>
            </p:nvSpPr>
            <p:spPr>
              <a:xfrm>
                <a:off x="8551731"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68" name="Google Shape;168;p19"/>
          <p:cNvSpPr txBox="1"/>
          <p:nvPr>
            <p:ph type="title"/>
          </p:nvPr>
        </p:nvSpPr>
        <p:spPr>
          <a:xfrm>
            <a:off x="824000" y="1613825"/>
            <a:ext cx="5857800" cy="1872900"/>
          </a:xfrm>
          <a:prstGeom prst="rect">
            <a:avLst/>
          </a:prstGeom>
        </p:spPr>
        <p:txBody>
          <a:bodyPr anchorCtr="0" anchor="ctr" bIns="91425" lIns="91425" spcFirstLastPara="1" rIns="91425" wrap="square" tIns="91425">
            <a:norm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69" name="Google Shape;169;p19"/>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0" name="Shape 170"/>
        <p:cNvGrpSpPr/>
        <p:nvPr/>
      </p:nvGrpSpPr>
      <p:grpSpPr>
        <a:xfrm>
          <a:off x="0" y="0"/>
          <a:ext cx="0" cy="0"/>
          <a:chOff x="0" y="0"/>
          <a:chExt cx="0" cy="0"/>
        </a:xfrm>
      </p:grpSpPr>
      <p:grpSp>
        <p:nvGrpSpPr>
          <p:cNvPr id="171" name="Google Shape;171;p20"/>
          <p:cNvGrpSpPr/>
          <p:nvPr/>
        </p:nvGrpSpPr>
        <p:grpSpPr>
          <a:xfrm>
            <a:off x="625966" y="299376"/>
            <a:ext cx="999312" cy="999312"/>
            <a:chOff x="348199" y="179450"/>
            <a:chExt cx="1116300" cy="1116300"/>
          </a:xfrm>
        </p:grpSpPr>
        <p:sp>
          <p:nvSpPr>
            <p:cNvPr id="172" name="Google Shape;172;p20"/>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20"/>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4" name="Google Shape;174;p20"/>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75" name="Google Shape;175;p20"/>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176" name="Google Shape;176;p20"/>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77" name="Shape 177"/>
        <p:cNvGrpSpPr/>
        <p:nvPr/>
      </p:nvGrpSpPr>
      <p:grpSpPr>
        <a:xfrm>
          <a:off x="0" y="0"/>
          <a:ext cx="0" cy="0"/>
          <a:chOff x="0" y="0"/>
          <a:chExt cx="0" cy="0"/>
        </a:xfrm>
      </p:grpSpPr>
      <p:grpSp>
        <p:nvGrpSpPr>
          <p:cNvPr id="178" name="Google Shape;178;p21"/>
          <p:cNvGrpSpPr/>
          <p:nvPr/>
        </p:nvGrpSpPr>
        <p:grpSpPr>
          <a:xfrm>
            <a:off x="625966" y="299376"/>
            <a:ext cx="999312" cy="999312"/>
            <a:chOff x="348199" y="179450"/>
            <a:chExt cx="1116300" cy="1116300"/>
          </a:xfrm>
        </p:grpSpPr>
        <p:sp>
          <p:nvSpPr>
            <p:cNvPr id="179" name="Google Shape;179;p21"/>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21"/>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1" name="Google Shape;181;p21"/>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82" name="Google Shape;182;p21"/>
          <p:cNvSpPr txBox="1"/>
          <p:nvPr>
            <p:ph idx="1" type="body"/>
          </p:nvPr>
        </p:nvSpPr>
        <p:spPr>
          <a:xfrm>
            <a:off x="1303800" y="1990050"/>
            <a:ext cx="3430500" cy="25416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183" name="Google Shape;183;p21"/>
          <p:cNvSpPr txBox="1"/>
          <p:nvPr>
            <p:ph idx="2" type="body"/>
          </p:nvPr>
        </p:nvSpPr>
        <p:spPr>
          <a:xfrm>
            <a:off x="4903650" y="1990050"/>
            <a:ext cx="3430500" cy="25416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184" name="Google Shape;184;p21"/>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85" name="Shape 185"/>
        <p:cNvGrpSpPr/>
        <p:nvPr/>
      </p:nvGrpSpPr>
      <p:grpSpPr>
        <a:xfrm>
          <a:off x="0" y="0"/>
          <a:ext cx="0" cy="0"/>
          <a:chOff x="0" y="0"/>
          <a:chExt cx="0" cy="0"/>
        </a:xfrm>
      </p:grpSpPr>
      <p:grpSp>
        <p:nvGrpSpPr>
          <p:cNvPr id="186" name="Google Shape;186;p22"/>
          <p:cNvGrpSpPr/>
          <p:nvPr/>
        </p:nvGrpSpPr>
        <p:grpSpPr>
          <a:xfrm>
            <a:off x="625966" y="299376"/>
            <a:ext cx="999312" cy="999312"/>
            <a:chOff x="348199" y="179450"/>
            <a:chExt cx="1116300" cy="1116300"/>
          </a:xfrm>
        </p:grpSpPr>
        <p:sp>
          <p:nvSpPr>
            <p:cNvPr id="187" name="Google Shape;187;p22"/>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22"/>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9" name="Google Shape;189;p22"/>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90" name="Google Shape;190;p22"/>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91" name="Shape 191"/>
        <p:cNvGrpSpPr/>
        <p:nvPr/>
      </p:nvGrpSpPr>
      <p:grpSpPr>
        <a:xfrm>
          <a:off x="0" y="0"/>
          <a:ext cx="0" cy="0"/>
          <a:chOff x="0" y="0"/>
          <a:chExt cx="0" cy="0"/>
        </a:xfrm>
      </p:grpSpPr>
      <p:grpSp>
        <p:nvGrpSpPr>
          <p:cNvPr id="192" name="Google Shape;192;p23"/>
          <p:cNvGrpSpPr/>
          <p:nvPr/>
        </p:nvGrpSpPr>
        <p:grpSpPr>
          <a:xfrm>
            <a:off x="625966" y="299376"/>
            <a:ext cx="999312" cy="999312"/>
            <a:chOff x="348199" y="179450"/>
            <a:chExt cx="1116300" cy="1116300"/>
          </a:xfrm>
        </p:grpSpPr>
        <p:sp>
          <p:nvSpPr>
            <p:cNvPr id="193" name="Google Shape;193;p23"/>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23"/>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5" name="Google Shape;195;p23"/>
          <p:cNvSpPr txBox="1"/>
          <p:nvPr>
            <p:ph type="title"/>
          </p:nvPr>
        </p:nvSpPr>
        <p:spPr>
          <a:xfrm>
            <a:off x="1303800" y="598575"/>
            <a:ext cx="3312000" cy="15900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96" name="Google Shape;196;p23"/>
          <p:cNvSpPr txBox="1"/>
          <p:nvPr>
            <p:ph idx="1" type="body"/>
          </p:nvPr>
        </p:nvSpPr>
        <p:spPr>
          <a:xfrm>
            <a:off x="1303800" y="2309675"/>
            <a:ext cx="3312000" cy="22218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197" name="Google Shape;197;p23"/>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dk1"/>
        </a:solidFill>
      </p:bgPr>
    </p:bg>
    <p:spTree>
      <p:nvGrpSpPr>
        <p:cNvPr id="198" name="Shape 198"/>
        <p:cNvGrpSpPr/>
        <p:nvPr/>
      </p:nvGrpSpPr>
      <p:grpSpPr>
        <a:xfrm>
          <a:off x="0" y="0"/>
          <a:ext cx="0" cy="0"/>
          <a:chOff x="0" y="0"/>
          <a:chExt cx="0" cy="0"/>
        </a:xfrm>
      </p:grpSpPr>
      <p:grpSp>
        <p:nvGrpSpPr>
          <p:cNvPr id="199" name="Google Shape;199;p24"/>
          <p:cNvGrpSpPr/>
          <p:nvPr/>
        </p:nvGrpSpPr>
        <p:grpSpPr>
          <a:xfrm>
            <a:off x="6866714" y="1306"/>
            <a:ext cx="2267451" cy="2601690"/>
            <a:chOff x="6790514" y="1306"/>
            <a:chExt cx="2267451" cy="2601690"/>
          </a:xfrm>
        </p:grpSpPr>
        <p:grpSp>
          <p:nvGrpSpPr>
            <p:cNvPr id="200" name="Google Shape;200;p24"/>
            <p:cNvGrpSpPr/>
            <p:nvPr/>
          </p:nvGrpSpPr>
          <p:grpSpPr>
            <a:xfrm>
              <a:off x="7067465" y="1306"/>
              <a:ext cx="1990500" cy="1990200"/>
              <a:chOff x="7067465" y="1306"/>
              <a:chExt cx="1990500" cy="1990200"/>
            </a:xfrm>
          </p:grpSpPr>
          <p:sp>
            <p:nvSpPr>
              <p:cNvPr id="201" name="Google Shape;201;p24"/>
              <p:cNvSpPr/>
              <p:nvPr/>
            </p:nvSpPr>
            <p:spPr>
              <a:xfrm rot="-8648551">
                <a:off x="7594313" y="527721"/>
                <a:ext cx="937226" cy="937226"/>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24"/>
              <p:cNvSpPr/>
              <p:nvPr/>
            </p:nvSpPr>
            <p:spPr>
              <a:xfrm rot="-8648551">
                <a:off x="7594313" y="527721"/>
                <a:ext cx="937226" cy="937226"/>
              </a:xfrm>
              <a:prstGeom prst="pie">
                <a:avLst>
                  <a:gd fmla="val 19376841"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24"/>
              <p:cNvSpPr/>
              <p:nvPr/>
            </p:nvSpPr>
            <p:spPr>
              <a:xfrm rot="-8649154">
                <a:off x="7349891" y="283705"/>
                <a:ext cx="1425647" cy="14254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4" name="Google Shape;204;p24"/>
            <p:cNvGrpSpPr/>
            <p:nvPr/>
          </p:nvGrpSpPr>
          <p:grpSpPr>
            <a:xfrm>
              <a:off x="8207126" y="1807996"/>
              <a:ext cx="795000" cy="795000"/>
              <a:chOff x="8207126" y="1807996"/>
              <a:chExt cx="795000" cy="795000"/>
            </a:xfrm>
          </p:grpSpPr>
          <p:sp>
            <p:nvSpPr>
              <p:cNvPr id="205" name="Google Shape;205;p24"/>
              <p:cNvSpPr/>
              <p:nvPr/>
            </p:nvSpPr>
            <p:spPr>
              <a:xfrm rot="2152054">
                <a:off x="8319942" y="1920813"/>
                <a:ext cx="569367" cy="569367"/>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24"/>
              <p:cNvSpPr/>
              <p:nvPr/>
            </p:nvSpPr>
            <p:spPr>
              <a:xfrm rot="2150259">
                <a:off x="8408218" y="2008610"/>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24"/>
              <p:cNvSpPr/>
              <p:nvPr/>
            </p:nvSpPr>
            <p:spPr>
              <a:xfrm rot="2150259">
                <a:off x="8408218" y="2008610"/>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 name="Google Shape;208;p24"/>
            <p:cNvGrpSpPr/>
            <p:nvPr/>
          </p:nvGrpSpPr>
          <p:grpSpPr>
            <a:xfrm>
              <a:off x="6790514" y="118857"/>
              <a:ext cx="548700" cy="548700"/>
              <a:chOff x="6790514" y="118857"/>
              <a:chExt cx="548700" cy="548700"/>
            </a:xfrm>
          </p:grpSpPr>
          <p:sp>
            <p:nvSpPr>
              <p:cNvPr id="209" name="Google Shape;209;p24"/>
              <p:cNvSpPr/>
              <p:nvPr/>
            </p:nvSpPr>
            <p:spPr>
              <a:xfrm rot="2150259">
                <a:off x="6868362" y="196705"/>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24"/>
              <p:cNvSpPr/>
              <p:nvPr/>
            </p:nvSpPr>
            <p:spPr>
              <a:xfrm rot="2150259">
                <a:off x="6868362" y="196705"/>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11" name="Google Shape;211;p24"/>
          <p:cNvSpPr txBox="1"/>
          <p:nvPr>
            <p:ph type="title"/>
          </p:nvPr>
        </p:nvSpPr>
        <p:spPr>
          <a:xfrm>
            <a:off x="824000" y="763600"/>
            <a:ext cx="5857800" cy="3573300"/>
          </a:xfrm>
          <a:prstGeom prst="rect">
            <a:avLst/>
          </a:prstGeom>
        </p:spPr>
        <p:txBody>
          <a:bodyPr anchorCtr="0" anchor="ctr" bIns="91425" lIns="91425" spcFirstLastPara="1" rIns="91425" wrap="square" tIns="91425">
            <a:norm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212" name="Google Shape;212;p24"/>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13" name="Shape 213"/>
        <p:cNvGrpSpPr/>
        <p:nvPr/>
      </p:nvGrpSpPr>
      <p:grpSpPr>
        <a:xfrm>
          <a:off x="0" y="0"/>
          <a:ext cx="0" cy="0"/>
          <a:chOff x="0" y="0"/>
          <a:chExt cx="0" cy="0"/>
        </a:xfrm>
      </p:grpSpPr>
      <p:grpSp>
        <p:nvGrpSpPr>
          <p:cNvPr id="214" name="Google Shape;214;p25"/>
          <p:cNvGrpSpPr/>
          <p:nvPr/>
        </p:nvGrpSpPr>
        <p:grpSpPr>
          <a:xfrm>
            <a:off x="625966" y="299376"/>
            <a:ext cx="999312" cy="999312"/>
            <a:chOff x="348199" y="179450"/>
            <a:chExt cx="1116300" cy="1116300"/>
          </a:xfrm>
        </p:grpSpPr>
        <p:sp>
          <p:nvSpPr>
            <p:cNvPr id="215" name="Google Shape;215;p25"/>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25"/>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7" name="Google Shape;217;p25"/>
          <p:cNvSpPr txBox="1"/>
          <p:nvPr>
            <p:ph type="title"/>
          </p:nvPr>
        </p:nvSpPr>
        <p:spPr>
          <a:xfrm>
            <a:off x="1303800" y="598575"/>
            <a:ext cx="3430500" cy="19902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18" name="Google Shape;218;p25"/>
          <p:cNvSpPr txBox="1"/>
          <p:nvPr>
            <p:ph idx="1" type="subTitle"/>
          </p:nvPr>
        </p:nvSpPr>
        <p:spPr>
          <a:xfrm>
            <a:off x="1303800" y="2743203"/>
            <a:ext cx="3430500" cy="7260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219" name="Google Shape;219;p25"/>
          <p:cNvSpPr txBox="1"/>
          <p:nvPr>
            <p:ph idx="2" type="body"/>
          </p:nvPr>
        </p:nvSpPr>
        <p:spPr>
          <a:xfrm>
            <a:off x="4903700" y="661000"/>
            <a:ext cx="3430500" cy="38706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220" name="Google Shape;220;p25"/>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21" name="Shape 221"/>
        <p:cNvGrpSpPr/>
        <p:nvPr/>
      </p:nvGrpSpPr>
      <p:grpSpPr>
        <a:xfrm>
          <a:off x="0" y="0"/>
          <a:ext cx="0" cy="0"/>
          <a:chOff x="0" y="0"/>
          <a:chExt cx="0" cy="0"/>
        </a:xfrm>
      </p:grpSpPr>
      <p:grpSp>
        <p:nvGrpSpPr>
          <p:cNvPr id="222" name="Google Shape;222;p26"/>
          <p:cNvGrpSpPr/>
          <p:nvPr/>
        </p:nvGrpSpPr>
        <p:grpSpPr>
          <a:xfrm>
            <a:off x="713373" y="3847119"/>
            <a:ext cx="825392" cy="825392"/>
            <a:chOff x="348199" y="179450"/>
            <a:chExt cx="1116300" cy="1116300"/>
          </a:xfrm>
        </p:grpSpPr>
        <p:sp>
          <p:nvSpPr>
            <p:cNvPr id="223" name="Google Shape;223;p26"/>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26"/>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5" name="Google Shape;225;p26"/>
          <p:cNvSpPr txBox="1"/>
          <p:nvPr>
            <p:ph idx="1" type="body"/>
          </p:nvPr>
        </p:nvSpPr>
        <p:spPr>
          <a:xfrm>
            <a:off x="1303800" y="4138975"/>
            <a:ext cx="5843100" cy="534900"/>
          </a:xfrm>
          <a:prstGeom prst="rect">
            <a:avLst/>
          </a:prstGeom>
        </p:spPr>
        <p:txBody>
          <a:bodyPr anchorCtr="0" anchor="t" bIns="91425" lIns="91425" spcFirstLastPara="1" rIns="91425" wrap="square" tIns="91425">
            <a:normAutofit/>
          </a:bodyPr>
          <a:lstStyle>
            <a:lvl1pPr indent="-228600" lvl="0" marL="457200" rtl="0">
              <a:lnSpc>
                <a:spcPct val="100000"/>
              </a:lnSpc>
              <a:spcBef>
                <a:spcPts val="0"/>
              </a:spcBef>
              <a:spcAft>
                <a:spcPts val="0"/>
              </a:spcAft>
              <a:buSzPts val="1300"/>
              <a:buNone/>
              <a:defRPr/>
            </a:lvl1pPr>
          </a:lstStyle>
          <a:p/>
        </p:txBody>
      </p:sp>
      <p:sp>
        <p:nvSpPr>
          <p:cNvPr id="226" name="Google Shape;226;p26"/>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rgbClr val="265E72"/>
        </a:solidFill>
      </p:bgPr>
    </p:bg>
    <p:spTree>
      <p:nvGrpSpPr>
        <p:cNvPr id="227" name="Shape 227"/>
        <p:cNvGrpSpPr/>
        <p:nvPr/>
      </p:nvGrpSpPr>
      <p:grpSpPr>
        <a:xfrm>
          <a:off x="0" y="0"/>
          <a:ext cx="0" cy="0"/>
          <a:chOff x="0" y="0"/>
          <a:chExt cx="0" cy="0"/>
        </a:xfrm>
      </p:grpSpPr>
      <p:grpSp>
        <p:nvGrpSpPr>
          <p:cNvPr id="228" name="Google Shape;228;p27"/>
          <p:cNvGrpSpPr/>
          <p:nvPr/>
        </p:nvGrpSpPr>
        <p:grpSpPr>
          <a:xfrm>
            <a:off x="52" y="4099200"/>
            <a:ext cx="9144036" cy="1044300"/>
            <a:chOff x="52" y="4099200"/>
            <a:chExt cx="9144036" cy="1044300"/>
          </a:xfrm>
        </p:grpSpPr>
        <p:grpSp>
          <p:nvGrpSpPr>
            <p:cNvPr id="229" name="Google Shape;229;p27"/>
            <p:cNvGrpSpPr/>
            <p:nvPr/>
          </p:nvGrpSpPr>
          <p:grpSpPr>
            <a:xfrm>
              <a:off x="52" y="4309200"/>
              <a:ext cx="231622" cy="834300"/>
              <a:chOff x="2688737" y="4301380"/>
              <a:chExt cx="231900" cy="834300"/>
            </a:xfrm>
          </p:grpSpPr>
          <p:sp>
            <p:nvSpPr>
              <p:cNvPr id="230" name="Google Shape;230;p27"/>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27"/>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27"/>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27"/>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4" name="Google Shape;234;p27"/>
            <p:cNvGrpSpPr/>
            <p:nvPr/>
          </p:nvGrpSpPr>
          <p:grpSpPr>
            <a:xfrm>
              <a:off x="371406" y="4099200"/>
              <a:ext cx="231622" cy="1044300"/>
              <a:chOff x="2688737" y="4091380"/>
              <a:chExt cx="231900" cy="1044300"/>
            </a:xfrm>
          </p:grpSpPr>
          <p:sp>
            <p:nvSpPr>
              <p:cNvPr id="235" name="Google Shape;235;p27"/>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27"/>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27"/>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27"/>
              <p:cNvSpPr/>
              <p:nvPr/>
            </p:nvSpPr>
            <p:spPr>
              <a:xfrm flipH="1">
                <a:off x="2688737" y="4091380"/>
                <a:ext cx="2319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27"/>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0" name="Google Shape;240;p27"/>
            <p:cNvGrpSpPr/>
            <p:nvPr/>
          </p:nvGrpSpPr>
          <p:grpSpPr>
            <a:xfrm>
              <a:off x="742761" y="4309200"/>
              <a:ext cx="231622" cy="834300"/>
              <a:chOff x="2688737" y="4301380"/>
              <a:chExt cx="231900" cy="834300"/>
            </a:xfrm>
          </p:grpSpPr>
          <p:sp>
            <p:nvSpPr>
              <p:cNvPr id="241" name="Google Shape;241;p27"/>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27"/>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27"/>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27"/>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5" name="Google Shape;245;p27"/>
            <p:cNvGrpSpPr/>
            <p:nvPr/>
          </p:nvGrpSpPr>
          <p:grpSpPr>
            <a:xfrm>
              <a:off x="1114115" y="4518900"/>
              <a:ext cx="231622" cy="624600"/>
              <a:chOff x="2688737" y="4511080"/>
              <a:chExt cx="231900" cy="624600"/>
            </a:xfrm>
          </p:grpSpPr>
          <p:sp>
            <p:nvSpPr>
              <p:cNvPr id="246" name="Google Shape;246;p27"/>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27"/>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27"/>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9" name="Google Shape;249;p27"/>
            <p:cNvGrpSpPr/>
            <p:nvPr/>
          </p:nvGrpSpPr>
          <p:grpSpPr>
            <a:xfrm>
              <a:off x="1856753" y="4099200"/>
              <a:ext cx="231600" cy="1044300"/>
              <a:chOff x="1856753" y="4099200"/>
              <a:chExt cx="231600" cy="1044300"/>
            </a:xfrm>
          </p:grpSpPr>
          <p:sp>
            <p:nvSpPr>
              <p:cNvPr id="250" name="Google Shape;250;p27"/>
              <p:cNvSpPr/>
              <p:nvPr/>
            </p:nvSpPr>
            <p:spPr>
              <a:xfrm flipH="1">
                <a:off x="185675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27"/>
              <p:cNvSpPr/>
              <p:nvPr/>
            </p:nvSpPr>
            <p:spPr>
              <a:xfrm flipH="1">
                <a:off x="185675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27"/>
              <p:cNvSpPr/>
              <p:nvPr/>
            </p:nvSpPr>
            <p:spPr>
              <a:xfrm flipH="1">
                <a:off x="185675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27"/>
              <p:cNvSpPr/>
              <p:nvPr/>
            </p:nvSpPr>
            <p:spPr>
              <a:xfrm flipH="1">
                <a:off x="1856753"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27"/>
              <p:cNvSpPr/>
              <p:nvPr/>
            </p:nvSpPr>
            <p:spPr>
              <a:xfrm flipH="1">
                <a:off x="185675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5" name="Google Shape;255;p27"/>
            <p:cNvGrpSpPr/>
            <p:nvPr/>
          </p:nvGrpSpPr>
          <p:grpSpPr>
            <a:xfrm>
              <a:off x="2228107" y="4309200"/>
              <a:ext cx="231600" cy="834300"/>
              <a:chOff x="2228107" y="4309200"/>
              <a:chExt cx="231600" cy="834300"/>
            </a:xfrm>
          </p:grpSpPr>
          <p:sp>
            <p:nvSpPr>
              <p:cNvPr id="256" name="Google Shape;256;p27"/>
              <p:cNvSpPr/>
              <p:nvPr/>
            </p:nvSpPr>
            <p:spPr>
              <a:xfrm flipH="1">
                <a:off x="222810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27"/>
              <p:cNvSpPr/>
              <p:nvPr/>
            </p:nvSpPr>
            <p:spPr>
              <a:xfrm flipH="1">
                <a:off x="2228107"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27"/>
              <p:cNvSpPr/>
              <p:nvPr/>
            </p:nvSpPr>
            <p:spPr>
              <a:xfrm flipH="1">
                <a:off x="222810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27"/>
              <p:cNvSpPr/>
              <p:nvPr/>
            </p:nvSpPr>
            <p:spPr>
              <a:xfrm flipH="1">
                <a:off x="222810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0" name="Google Shape;260;p27"/>
            <p:cNvGrpSpPr/>
            <p:nvPr/>
          </p:nvGrpSpPr>
          <p:grpSpPr>
            <a:xfrm>
              <a:off x="2599462" y="4518900"/>
              <a:ext cx="231600" cy="624600"/>
              <a:chOff x="2599462" y="4518900"/>
              <a:chExt cx="231600" cy="624600"/>
            </a:xfrm>
          </p:grpSpPr>
          <p:sp>
            <p:nvSpPr>
              <p:cNvPr id="261" name="Google Shape;261;p27"/>
              <p:cNvSpPr/>
              <p:nvPr/>
            </p:nvSpPr>
            <p:spPr>
              <a:xfrm flipH="1">
                <a:off x="259946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27"/>
              <p:cNvSpPr/>
              <p:nvPr/>
            </p:nvSpPr>
            <p:spPr>
              <a:xfrm flipH="1">
                <a:off x="259946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27"/>
              <p:cNvSpPr/>
              <p:nvPr/>
            </p:nvSpPr>
            <p:spPr>
              <a:xfrm flipH="1">
                <a:off x="259946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4" name="Google Shape;264;p27"/>
            <p:cNvGrpSpPr/>
            <p:nvPr/>
          </p:nvGrpSpPr>
          <p:grpSpPr>
            <a:xfrm>
              <a:off x="3342171" y="4099200"/>
              <a:ext cx="231600" cy="1044300"/>
              <a:chOff x="3342171" y="4099200"/>
              <a:chExt cx="231600" cy="1044300"/>
            </a:xfrm>
          </p:grpSpPr>
          <p:sp>
            <p:nvSpPr>
              <p:cNvPr id="265" name="Google Shape;265;p27"/>
              <p:cNvSpPr/>
              <p:nvPr/>
            </p:nvSpPr>
            <p:spPr>
              <a:xfrm flipH="1">
                <a:off x="334217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27"/>
              <p:cNvSpPr/>
              <p:nvPr/>
            </p:nvSpPr>
            <p:spPr>
              <a:xfrm flipH="1">
                <a:off x="334217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27"/>
              <p:cNvSpPr/>
              <p:nvPr/>
            </p:nvSpPr>
            <p:spPr>
              <a:xfrm flipH="1">
                <a:off x="334217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27"/>
              <p:cNvSpPr/>
              <p:nvPr/>
            </p:nvSpPr>
            <p:spPr>
              <a:xfrm flipH="1">
                <a:off x="3342171"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27"/>
              <p:cNvSpPr/>
              <p:nvPr/>
            </p:nvSpPr>
            <p:spPr>
              <a:xfrm flipH="1">
                <a:off x="334217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0" name="Google Shape;270;p27"/>
            <p:cNvGrpSpPr/>
            <p:nvPr/>
          </p:nvGrpSpPr>
          <p:grpSpPr>
            <a:xfrm>
              <a:off x="3713525" y="4309200"/>
              <a:ext cx="231600" cy="834300"/>
              <a:chOff x="3713525" y="4309200"/>
              <a:chExt cx="231600" cy="834300"/>
            </a:xfrm>
          </p:grpSpPr>
          <p:sp>
            <p:nvSpPr>
              <p:cNvPr id="271" name="Google Shape;271;p27"/>
              <p:cNvSpPr/>
              <p:nvPr/>
            </p:nvSpPr>
            <p:spPr>
              <a:xfrm flipH="1">
                <a:off x="371352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27"/>
              <p:cNvSpPr/>
              <p:nvPr/>
            </p:nvSpPr>
            <p:spPr>
              <a:xfrm flipH="1">
                <a:off x="3713525"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27"/>
              <p:cNvSpPr/>
              <p:nvPr/>
            </p:nvSpPr>
            <p:spPr>
              <a:xfrm flipH="1">
                <a:off x="371352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27"/>
              <p:cNvSpPr/>
              <p:nvPr/>
            </p:nvSpPr>
            <p:spPr>
              <a:xfrm flipH="1">
                <a:off x="371352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5" name="Google Shape;275;p27"/>
            <p:cNvGrpSpPr/>
            <p:nvPr/>
          </p:nvGrpSpPr>
          <p:grpSpPr>
            <a:xfrm>
              <a:off x="1485398" y="4309200"/>
              <a:ext cx="231600" cy="834300"/>
              <a:chOff x="1485398" y="4309200"/>
              <a:chExt cx="231600" cy="834300"/>
            </a:xfrm>
          </p:grpSpPr>
          <p:sp>
            <p:nvSpPr>
              <p:cNvPr id="276" name="Google Shape;276;p27"/>
              <p:cNvSpPr/>
              <p:nvPr/>
            </p:nvSpPr>
            <p:spPr>
              <a:xfrm flipH="1">
                <a:off x="148539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27"/>
              <p:cNvSpPr/>
              <p:nvPr/>
            </p:nvSpPr>
            <p:spPr>
              <a:xfrm flipH="1">
                <a:off x="148539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27"/>
              <p:cNvSpPr/>
              <p:nvPr/>
            </p:nvSpPr>
            <p:spPr>
              <a:xfrm flipH="1">
                <a:off x="148539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27"/>
              <p:cNvSpPr/>
              <p:nvPr/>
            </p:nvSpPr>
            <p:spPr>
              <a:xfrm flipH="1">
                <a:off x="148539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0" name="Google Shape;280;p27"/>
            <p:cNvGrpSpPr/>
            <p:nvPr/>
          </p:nvGrpSpPr>
          <p:grpSpPr>
            <a:xfrm>
              <a:off x="4084879" y="4518900"/>
              <a:ext cx="231600" cy="624600"/>
              <a:chOff x="4084879" y="4518900"/>
              <a:chExt cx="231600" cy="624600"/>
            </a:xfrm>
          </p:grpSpPr>
          <p:sp>
            <p:nvSpPr>
              <p:cNvPr id="281" name="Google Shape;281;p27"/>
              <p:cNvSpPr/>
              <p:nvPr/>
            </p:nvSpPr>
            <p:spPr>
              <a:xfrm flipH="1">
                <a:off x="40848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27"/>
              <p:cNvSpPr/>
              <p:nvPr/>
            </p:nvSpPr>
            <p:spPr>
              <a:xfrm flipH="1">
                <a:off x="40848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27"/>
              <p:cNvSpPr/>
              <p:nvPr/>
            </p:nvSpPr>
            <p:spPr>
              <a:xfrm flipH="1">
                <a:off x="40848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4" name="Google Shape;284;p27"/>
            <p:cNvGrpSpPr/>
            <p:nvPr/>
          </p:nvGrpSpPr>
          <p:grpSpPr>
            <a:xfrm>
              <a:off x="2970816" y="4309200"/>
              <a:ext cx="231600" cy="834300"/>
              <a:chOff x="2970816" y="4309200"/>
              <a:chExt cx="231600" cy="834300"/>
            </a:xfrm>
          </p:grpSpPr>
          <p:sp>
            <p:nvSpPr>
              <p:cNvPr id="285" name="Google Shape;285;p27"/>
              <p:cNvSpPr/>
              <p:nvPr/>
            </p:nvSpPr>
            <p:spPr>
              <a:xfrm flipH="1">
                <a:off x="297081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27"/>
              <p:cNvSpPr/>
              <p:nvPr/>
            </p:nvSpPr>
            <p:spPr>
              <a:xfrm flipH="1">
                <a:off x="297081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27"/>
              <p:cNvSpPr/>
              <p:nvPr/>
            </p:nvSpPr>
            <p:spPr>
              <a:xfrm flipH="1">
                <a:off x="297081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27"/>
              <p:cNvSpPr/>
              <p:nvPr/>
            </p:nvSpPr>
            <p:spPr>
              <a:xfrm flipH="1">
                <a:off x="297081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9" name="Google Shape;289;p27"/>
            <p:cNvGrpSpPr/>
            <p:nvPr/>
          </p:nvGrpSpPr>
          <p:grpSpPr>
            <a:xfrm>
              <a:off x="4456234" y="4309200"/>
              <a:ext cx="231600" cy="834300"/>
              <a:chOff x="4456234" y="4309200"/>
              <a:chExt cx="231600" cy="834300"/>
            </a:xfrm>
          </p:grpSpPr>
          <p:sp>
            <p:nvSpPr>
              <p:cNvPr id="290" name="Google Shape;290;p27"/>
              <p:cNvSpPr/>
              <p:nvPr/>
            </p:nvSpPr>
            <p:spPr>
              <a:xfrm flipH="1">
                <a:off x="445623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27"/>
              <p:cNvSpPr/>
              <p:nvPr/>
            </p:nvSpPr>
            <p:spPr>
              <a:xfrm flipH="1">
                <a:off x="445623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27"/>
              <p:cNvSpPr/>
              <p:nvPr/>
            </p:nvSpPr>
            <p:spPr>
              <a:xfrm flipH="1">
                <a:off x="445623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27"/>
              <p:cNvSpPr/>
              <p:nvPr/>
            </p:nvSpPr>
            <p:spPr>
              <a:xfrm flipH="1">
                <a:off x="445623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4" name="Google Shape;294;p27"/>
            <p:cNvGrpSpPr/>
            <p:nvPr/>
          </p:nvGrpSpPr>
          <p:grpSpPr>
            <a:xfrm>
              <a:off x="4827588" y="4099200"/>
              <a:ext cx="231600" cy="1044300"/>
              <a:chOff x="4827588" y="4099200"/>
              <a:chExt cx="231600" cy="1044300"/>
            </a:xfrm>
          </p:grpSpPr>
          <p:sp>
            <p:nvSpPr>
              <p:cNvPr id="295" name="Google Shape;295;p27"/>
              <p:cNvSpPr/>
              <p:nvPr/>
            </p:nvSpPr>
            <p:spPr>
              <a:xfrm flipH="1">
                <a:off x="48275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27"/>
              <p:cNvSpPr/>
              <p:nvPr/>
            </p:nvSpPr>
            <p:spPr>
              <a:xfrm flipH="1">
                <a:off x="48275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27"/>
              <p:cNvSpPr/>
              <p:nvPr/>
            </p:nvSpPr>
            <p:spPr>
              <a:xfrm flipH="1">
                <a:off x="48275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27"/>
              <p:cNvSpPr/>
              <p:nvPr/>
            </p:nvSpPr>
            <p:spPr>
              <a:xfrm flipH="1">
                <a:off x="4827588"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27"/>
              <p:cNvSpPr/>
              <p:nvPr/>
            </p:nvSpPr>
            <p:spPr>
              <a:xfrm flipH="1">
                <a:off x="48275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0" name="Google Shape;300;p27"/>
            <p:cNvGrpSpPr/>
            <p:nvPr/>
          </p:nvGrpSpPr>
          <p:grpSpPr>
            <a:xfrm>
              <a:off x="5198943" y="4309200"/>
              <a:ext cx="231600" cy="834300"/>
              <a:chOff x="5198943" y="4309200"/>
              <a:chExt cx="231600" cy="834300"/>
            </a:xfrm>
          </p:grpSpPr>
          <p:sp>
            <p:nvSpPr>
              <p:cNvPr id="301" name="Google Shape;301;p27"/>
              <p:cNvSpPr/>
              <p:nvPr/>
            </p:nvSpPr>
            <p:spPr>
              <a:xfrm flipH="1">
                <a:off x="519894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27"/>
              <p:cNvSpPr/>
              <p:nvPr/>
            </p:nvSpPr>
            <p:spPr>
              <a:xfrm flipH="1">
                <a:off x="519894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27"/>
              <p:cNvSpPr/>
              <p:nvPr/>
            </p:nvSpPr>
            <p:spPr>
              <a:xfrm flipH="1">
                <a:off x="519894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27"/>
              <p:cNvSpPr/>
              <p:nvPr/>
            </p:nvSpPr>
            <p:spPr>
              <a:xfrm flipH="1">
                <a:off x="519894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5" name="Google Shape;305;p27"/>
            <p:cNvGrpSpPr/>
            <p:nvPr/>
          </p:nvGrpSpPr>
          <p:grpSpPr>
            <a:xfrm>
              <a:off x="5570297" y="4518900"/>
              <a:ext cx="231600" cy="624600"/>
              <a:chOff x="5570297" y="4518900"/>
              <a:chExt cx="231600" cy="624600"/>
            </a:xfrm>
          </p:grpSpPr>
          <p:sp>
            <p:nvSpPr>
              <p:cNvPr id="306" name="Google Shape;306;p27"/>
              <p:cNvSpPr/>
              <p:nvPr/>
            </p:nvSpPr>
            <p:spPr>
              <a:xfrm flipH="1">
                <a:off x="557029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27"/>
              <p:cNvSpPr/>
              <p:nvPr/>
            </p:nvSpPr>
            <p:spPr>
              <a:xfrm flipH="1">
                <a:off x="557029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27"/>
              <p:cNvSpPr/>
              <p:nvPr/>
            </p:nvSpPr>
            <p:spPr>
              <a:xfrm flipH="1">
                <a:off x="557029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9" name="Google Shape;309;p27"/>
            <p:cNvGrpSpPr/>
            <p:nvPr/>
          </p:nvGrpSpPr>
          <p:grpSpPr>
            <a:xfrm>
              <a:off x="5941652" y="4309200"/>
              <a:ext cx="231600" cy="834300"/>
              <a:chOff x="5941652" y="4309200"/>
              <a:chExt cx="231600" cy="834300"/>
            </a:xfrm>
          </p:grpSpPr>
          <p:sp>
            <p:nvSpPr>
              <p:cNvPr id="310" name="Google Shape;310;p27"/>
              <p:cNvSpPr/>
              <p:nvPr/>
            </p:nvSpPr>
            <p:spPr>
              <a:xfrm flipH="1">
                <a:off x="594165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27"/>
              <p:cNvSpPr/>
              <p:nvPr/>
            </p:nvSpPr>
            <p:spPr>
              <a:xfrm flipH="1">
                <a:off x="5941652"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27"/>
              <p:cNvSpPr/>
              <p:nvPr/>
            </p:nvSpPr>
            <p:spPr>
              <a:xfrm flipH="1">
                <a:off x="594165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27"/>
              <p:cNvSpPr/>
              <p:nvPr/>
            </p:nvSpPr>
            <p:spPr>
              <a:xfrm flipH="1">
                <a:off x="594165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4" name="Google Shape;314;p27"/>
            <p:cNvGrpSpPr/>
            <p:nvPr/>
          </p:nvGrpSpPr>
          <p:grpSpPr>
            <a:xfrm>
              <a:off x="6313006" y="4099200"/>
              <a:ext cx="231600" cy="1044300"/>
              <a:chOff x="6313006" y="4099200"/>
              <a:chExt cx="231600" cy="1044300"/>
            </a:xfrm>
          </p:grpSpPr>
          <p:sp>
            <p:nvSpPr>
              <p:cNvPr id="315" name="Google Shape;315;p27"/>
              <p:cNvSpPr/>
              <p:nvPr/>
            </p:nvSpPr>
            <p:spPr>
              <a:xfrm flipH="1">
                <a:off x="631300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27"/>
              <p:cNvSpPr/>
              <p:nvPr/>
            </p:nvSpPr>
            <p:spPr>
              <a:xfrm flipH="1">
                <a:off x="631300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27"/>
              <p:cNvSpPr/>
              <p:nvPr/>
            </p:nvSpPr>
            <p:spPr>
              <a:xfrm flipH="1">
                <a:off x="631300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27"/>
              <p:cNvSpPr/>
              <p:nvPr/>
            </p:nvSpPr>
            <p:spPr>
              <a:xfrm flipH="1">
                <a:off x="6313006"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27"/>
              <p:cNvSpPr/>
              <p:nvPr/>
            </p:nvSpPr>
            <p:spPr>
              <a:xfrm flipH="1">
                <a:off x="631300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0" name="Google Shape;320;p27"/>
            <p:cNvGrpSpPr/>
            <p:nvPr/>
          </p:nvGrpSpPr>
          <p:grpSpPr>
            <a:xfrm>
              <a:off x="6684361" y="4309200"/>
              <a:ext cx="231600" cy="834300"/>
              <a:chOff x="6684361" y="4309200"/>
              <a:chExt cx="231600" cy="834300"/>
            </a:xfrm>
          </p:grpSpPr>
          <p:sp>
            <p:nvSpPr>
              <p:cNvPr id="321" name="Google Shape;321;p27"/>
              <p:cNvSpPr/>
              <p:nvPr/>
            </p:nvSpPr>
            <p:spPr>
              <a:xfrm flipH="1">
                <a:off x="668436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27"/>
              <p:cNvSpPr/>
              <p:nvPr/>
            </p:nvSpPr>
            <p:spPr>
              <a:xfrm flipH="1">
                <a:off x="668436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27"/>
              <p:cNvSpPr/>
              <p:nvPr/>
            </p:nvSpPr>
            <p:spPr>
              <a:xfrm flipH="1">
                <a:off x="668436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27"/>
              <p:cNvSpPr/>
              <p:nvPr/>
            </p:nvSpPr>
            <p:spPr>
              <a:xfrm flipH="1">
                <a:off x="668436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5" name="Google Shape;325;p27"/>
            <p:cNvGrpSpPr/>
            <p:nvPr/>
          </p:nvGrpSpPr>
          <p:grpSpPr>
            <a:xfrm>
              <a:off x="7055715" y="4518900"/>
              <a:ext cx="231600" cy="624600"/>
              <a:chOff x="7055715" y="4518900"/>
              <a:chExt cx="231600" cy="624600"/>
            </a:xfrm>
          </p:grpSpPr>
          <p:sp>
            <p:nvSpPr>
              <p:cNvPr id="326" name="Google Shape;326;p27"/>
              <p:cNvSpPr/>
              <p:nvPr/>
            </p:nvSpPr>
            <p:spPr>
              <a:xfrm flipH="1">
                <a:off x="705571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27"/>
              <p:cNvSpPr/>
              <p:nvPr/>
            </p:nvSpPr>
            <p:spPr>
              <a:xfrm flipH="1">
                <a:off x="705571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27"/>
              <p:cNvSpPr/>
              <p:nvPr/>
            </p:nvSpPr>
            <p:spPr>
              <a:xfrm flipH="1">
                <a:off x="705571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9" name="Google Shape;329;p27"/>
            <p:cNvGrpSpPr/>
            <p:nvPr/>
          </p:nvGrpSpPr>
          <p:grpSpPr>
            <a:xfrm>
              <a:off x="7798424" y="4099200"/>
              <a:ext cx="231600" cy="1044300"/>
              <a:chOff x="7798424" y="4099200"/>
              <a:chExt cx="231600" cy="1044300"/>
            </a:xfrm>
          </p:grpSpPr>
          <p:sp>
            <p:nvSpPr>
              <p:cNvPr id="330" name="Google Shape;330;p27"/>
              <p:cNvSpPr/>
              <p:nvPr/>
            </p:nvSpPr>
            <p:spPr>
              <a:xfrm flipH="1">
                <a:off x="779842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27"/>
              <p:cNvSpPr/>
              <p:nvPr/>
            </p:nvSpPr>
            <p:spPr>
              <a:xfrm flipH="1">
                <a:off x="779842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27"/>
              <p:cNvSpPr/>
              <p:nvPr/>
            </p:nvSpPr>
            <p:spPr>
              <a:xfrm flipH="1">
                <a:off x="779842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27"/>
              <p:cNvSpPr/>
              <p:nvPr/>
            </p:nvSpPr>
            <p:spPr>
              <a:xfrm flipH="1">
                <a:off x="7798424"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27"/>
              <p:cNvSpPr/>
              <p:nvPr/>
            </p:nvSpPr>
            <p:spPr>
              <a:xfrm flipH="1">
                <a:off x="779842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5" name="Google Shape;335;p27"/>
            <p:cNvGrpSpPr/>
            <p:nvPr/>
          </p:nvGrpSpPr>
          <p:grpSpPr>
            <a:xfrm>
              <a:off x="8169779" y="4309200"/>
              <a:ext cx="231600" cy="834300"/>
              <a:chOff x="8169779" y="4309200"/>
              <a:chExt cx="231600" cy="834300"/>
            </a:xfrm>
          </p:grpSpPr>
          <p:sp>
            <p:nvSpPr>
              <p:cNvPr id="336" name="Google Shape;336;p27"/>
              <p:cNvSpPr/>
              <p:nvPr/>
            </p:nvSpPr>
            <p:spPr>
              <a:xfrm flipH="1">
                <a:off x="81697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27"/>
              <p:cNvSpPr/>
              <p:nvPr/>
            </p:nvSpPr>
            <p:spPr>
              <a:xfrm flipH="1">
                <a:off x="8169779"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27"/>
              <p:cNvSpPr/>
              <p:nvPr/>
            </p:nvSpPr>
            <p:spPr>
              <a:xfrm flipH="1">
                <a:off x="81697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27"/>
              <p:cNvSpPr/>
              <p:nvPr/>
            </p:nvSpPr>
            <p:spPr>
              <a:xfrm flipH="1">
                <a:off x="81697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0" name="Google Shape;340;p27"/>
            <p:cNvGrpSpPr/>
            <p:nvPr/>
          </p:nvGrpSpPr>
          <p:grpSpPr>
            <a:xfrm>
              <a:off x="7427070" y="4309200"/>
              <a:ext cx="231600" cy="834300"/>
              <a:chOff x="7427070" y="4309200"/>
              <a:chExt cx="231600" cy="834300"/>
            </a:xfrm>
          </p:grpSpPr>
          <p:sp>
            <p:nvSpPr>
              <p:cNvPr id="341" name="Google Shape;341;p27"/>
              <p:cNvSpPr/>
              <p:nvPr/>
            </p:nvSpPr>
            <p:spPr>
              <a:xfrm flipH="1">
                <a:off x="7427070"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27"/>
              <p:cNvSpPr/>
              <p:nvPr/>
            </p:nvSpPr>
            <p:spPr>
              <a:xfrm flipH="1">
                <a:off x="7427070"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27"/>
              <p:cNvSpPr/>
              <p:nvPr/>
            </p:nvSpPr>
            <p:spPr>
              <a:xfrm flipH="1">
                <a:off x="7427070"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27"/>
              <p:cNvSpPr/>
              <p:nvPr/>
            </p:nvSpPr>
            <p:spPr>
              <a:xfrm flipH="1">
                <a:off x="7427070"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5" name="Google Shape;345;p27"/>
            <p:cNvGrpSpPr/>
            <p:nvPr/>
          </p:nvGrpSpPr>
          <p:grpSpPr>
            <a:xfrm>
              <a:off x="8541133" y="4518900"/>
              <a:ext cx="231600" cy="624600"/>
              <a:chOff x="8541133" y="4518900"/>
              <a:chExt cx="231600" cy="624600"/>
            </a:xfrm>
          </p:grpSpPr>
          <p:sp>
            <p:nvSpPr>
              <p:cNvPr id="346" name="Google Shape;346;p27"/>
              <p:cNvSpPr/>
              <p:nvPr/>
            </p:nvSpPr>
            <p:spPr>
              <a:xfrm flipH="1">
                <a:off x="854113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27"/>
              <p:cNvSpPr/>
              <p:nvPr/>
            </p:nvSpPr>
            <p:spPr>
              <a:xfrm flipH="1">
                <a:off x="854113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27"/>
              <p:cNvSpPr/>
              <p:nvPr/>
            </p:nvSpPr>
            <p:spPr>
              <a:xfrm flipH="1">
                <a:off x="854113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9" name="Google Shape;349;p27"/>
            <p:cNvGrpSpPr/>
            <p:nvPr/>
          </p:nvGrpSpPr>
          <p:grpSpPr>
            <a:xfrm>
              <a:off x="8912488" y="4309200"/>
              <a:ext cx="231600" cy="834300"/>
              <a:chOff x="8912488" y="4309200"/>
              <a:chExt cx="231600" cy="834300"/>
            </a:xfrm>
          </p:grpSpPr>
          <p:sp>
            <p:nvSpPr>
              <p:cNvPr id="350" name="Google Shape;350;p27"/>
              <p:cNvSpPr/>
              <p:nvPr/>
            </p:nvSpPr>
            <p:spPr>
              <a:xfrm flipH="1">
                <a:off x="89124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27"/>
              <p:cNvSpPr/>
              <p:nvPr/>
            </p:nvSpPr>
            <p:spPr>
              <a:xfrm flipH="1">
                <a:off x="89124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27"/>
              <p:cNvSpPr/>
              <p:nvPr/>
            </p:nvSpPr>
            <p:spPr>
              <a:xfrm flipH="1">
                <a:off x="89124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27"/>
              <p:cNvSpPr/>
              <p:nvPr/>
            </p:nvSpPr>
            <p:spPr>
              <a:xfrm flipH="1">
                <a:off x="89124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54" name="Google Shape;354;p27"/>
          <p:cNvSpPr txBox="1"/>
          <p:nvPr>
            <p:ph hasCustomPrompt="1" type="title"/>
          </p:nvPr>
        </p:nvSpPr>
        <p:spPr>
          <a:xfrm>
            <a:off x="1388625" y="772725"/>
            <a:ext cx="6366900" cy="1863300"/>
          </a:xfrm>
          <a:prstGeom prst="rect">
            <a:avLst/>
          </a:prstGeom>
        </p:spPr>
        <p:txBody>
          <a:bodyPr anchorCtr="0" anchor="ctr" bIns="91425" lIns="91425" spcFirstLastPara="1" rIns="91425" wrap="square" tIns="91425">
            <a:normAutofit/>
          </a:bodyPr>
          <a:lstStyle>
            <a:lvl1pPr lvl="0" rtl="0" algn="ctr">
              <a:spcBef>
                <a:spcPts val="0"/>
              </a:spcBef>
              <a:spcAft>
                <a:spcPts val="0"/>
              </a:spcAft>
              <a:buClr>
                <a:schemeClr val="lt1"/>
              </a:buClr>
              <a:buSzPts val="8000"/>
              <a:buNone/>
              <a:defRPr sz="8000">
                <a:solidFill>
                  <a:schemeClr val="lt1"/>
                </a:solidFill>
              </a:defRPr>
            </a:lvl1pPr>
            <a:lvl2pPr lvl="1" rtl="0" algn="ctr">
              <a:spcBef>
                <a:spcPts val="0"/>
              </a:spcBef>
              <a:spcAft>
                <a:spcPts val="0"/>
              </a:spcAft>
              <a:buClr>
                <a:schemeClr val="lt1"/>
              </a:buClr>
              <a:buSzPts val="8000"/>
              <a:buNone/>
              <a:defRPr sz="8000">
                <a:solidFill>
                  <a:schemeClr val="lt1"/>
                </a:solidFill>
              </a:defRPr>
            </a:lvl2pPr>
            <a:lvl3pPr lvl="2" rtl="0" algn="ctr">
              <a:spcBef>
                <a:spcPts val="0"/>
              </a:spcBef>
              <a:spcAft>
                <a:spcPts val="0"/>
              </a:spcAft>
              <a:buClr>
                <a:schemeClr val="lt1"/>
              </a:buClr>
              <a:buSzPts val="8000"/>
              <a:buNone/>
              <a:defRPr sz="8000">
                <a:solidFill>
                  <a:schemeClr val="lt1"/>
                </a:solidFill>
              </a:defRPr>
            </a:lvl3pPr>
            <a:lvl4pPr lvl="3" rtl="0" algn="ctr">
              <a:spcBef>
                <a:spcPts val="0"/>
              </a:spcBef>
              <a:spcAft>
                <a:spcPts val="0"/>
              </a:spcAft>
              <a:buClr>
                <a:schemeClr val="lt1"/>
              </a:buClr>
              <a:buSzPts val="8000"/>
              <a:buNone/>
              <a:defRPr sz="8000">
                <a:solidFill>
                  <a:schemeClr val="lt1"/>
                </a:solidFill>
              </a:defRPr>
            </a:lvl4pPr>
            <a:lvl5pPr lvl="4" rtl="0" algn="ctr">
              <a:spcBef>
                <a:spcPts val="0"/>
              </a:spcBef>
              <a:spcAft>
                <a:spcPts val="0"/>
              </a:spcAft>
              <a:buClr>
                <a:schemeClr val="lt1"/>
              </a:buClr>
              <a:buSzPts val="8000"/>
              <a:buNone/>
              <a:defRPr sz="8000">
                <a:solidFill>
                  <a:schemeClr val="lt1"/>
                </a:solidFill>
              </a:defRPr>
            </a:lvl5pPr>
            <a:lvl6pPr lvl="5" rtl="0" algn="ctr">
              <a:spcBef>
                <a:spcPts val="0"/>
              </a:spcBef>
              <a:spcAft>
                <a:spcPts val="0"/>
              </a:spcAft>
              <a:buClr>
                <a:schemeClr val="lt1"/>
              </a:buClr>
              <a:buSzPts val="8000"/>
              <a:buNone/>
              <a:defRPr sz="8000">
                <a:solidFill>
                  <a:schemeClr val="lt1"/>
                </a:solidFill>
              </a:defRPr>
            </a:lvl6pPr>
            <a:lvl7pPr lvl="6" rtl="0" algn="ctr">
              <a:spcBef>
                <a:spcPts val="0"/>
              </a:spcBef>
              <a:spcAft>
                <a:spcPts val="0"/>
              </a:spcAft>
              <a:buClr>
                <a:schemeClr val="lt1"/>
              </a:buClr>
              <a:buSzPts val="8000"/>
              <a:buNone/>
              <a:defRPr sz="8000">
                <a:solidFill>
                  <a:schemeClr val="lt1"/>
                </a:solidFill>
              </a:defRPr>
            </a:lvl7pPr>
            <a:lvl8pPr lvl="7" rtl="0" algn="ctr">
              <a:spcBef>
                <a:spcPts val="0"/>
              </a:spcBef>
              <a:spcAft>
                <a:spcPts val="0"/>
              </a:spcAft>
              <a:buClr>
                <a:schemeClr val="lt1"/>
              </a:buClr>
              <a:buSzPts val="8000"/>
              <a:buNone/>
              <a:defRPr sz="8000">
                <a:solidFill>
                  <a:schemeClr val="lt1"/>
                </a:solidFill>
              </a:defRPr>
            </a:lvl8pPr>
            <a:lvl9pPr lvl="8" rtl="0" algn="ctr">
              <a:spcBef>
                <a:spcPts val="0"/>
              </a:spcBef>
              <a:spcAft>
                <a:spcPts val="0"/>
              </a:spcAft>
              <a:buClr>
                <a:schemeClr val="lt1"/>
              </a:buClr>
              <a:buSzPts val="8000"/>
              <a:buNone/>
              <a:defRPr sz="8000">
                <a:solidFill>
                  <a:schemeClr val="lt1"/>
                </a:solidFill>
              </a:defRPr>
            </a:lvl9pPr>
          </a:lstStyle>
          <a:p>
            <a:r>
              <a:t>xx%</a:t>
            </a:r>
          </a:p>
        </p:txBody>
      </p:sp>
      <p:sp>
        <p:nvSpPr>
          <p:cNvPr id="355" name="Google Shape;355;p27"/>
          <p:cNvSpPr txBox="1"/>
          <p:nvPr>
            <p:ph idx="1" type="body"/>
          </p:nvPr>
        </p:nvSpPr>
        <p:spPr>
          <a:xfrm>
            <a:off x="1388625" y="2712300"/>
            <a:ext cx="6366900" cy="1111200"/>
          </a:xfrm>
          <a:prstGeom prst="rect">
            <a:avLst/>
          </a:prstGeom>
        </p:spPr>
        <p:txBody>
          <a:bodyPr anchorCtr="0" anchor="t" bIns="91425" lIns="91425" spcFirstLastPara="1" rIns="91425" wrap="square" tIns="91425">
            <a:normAutofit/>
          </a:bodyPr>
          <a:lstStyle>
            <a:lvl1pPr indent="-311150" lvl="0" marL="457200" rtl="0" algn="ctr">
              <a:spcBef>
                <a:spcPts val="0"/>
              </a:spcBef>
              <a:spcAft>
                <a:spcPts val="0"/>
              </a:spcAft>
              <a:buClr>
                <a:schemeClr val="lt1"/>
              </a:buClr>
              <a:buSzPts val="1300"/>
              <a:buChar char="●"/>
              <a:defRPr>
                <a:solidFill>
                  <a:schemeClr val="lt1"/>
                </a:solidFill>
              </a:defRPr>
            </a:lvl1pPr>
            <a:lvl2pPr indent="-298450" lvl="1" marL="914400" rtl="0" algn="ctr">
              <a:spcBef>
                <a:spcPts val="0"/>
              </a:spcBef>
              <a:spcAft>
                <a:spcPts val="0"/>
              </a:spcAft>
              <a:buClr>
                <a:schemeClr val="lt1"/>
              </a:buClr>
              <a:buSzPts val="1100"/>
              <a:buChar char="○"/>
              <a:defRPr>
                <a:solidFill>
                  <a:schemeClr val="lt1"/>
                </a:solidFill>
              </a:defRPr>
            </a:lvl2pPr>
            <a:lvl3pPr indent="-298450" lvl="2" marL="1371600" rtl="0" algn="ctr">
              <a:spcBef>
                <a:spcPts val="0"/>
              </a:spcBef>
              <a:spcAft>
                <a:spcPts val="0"/>
              </a:spcAft>
              <a:buClr>
                <a:schemeClr val="lt1"/>
              </a:buClr>
              <a:buSzPts val="1100"/>
              <a:buChar char="■"/>
              <a:defRPr>
                <a:solidFill>
                  <a:schemeClr val="lt1"/>
                </a:solidFill>
              </a:defRPr>
            </a:lvl3pPr>
            <a:lvl4pPr indent="-298450" lvl="3" marL="1828800" rtl="0" algn="ctr">
              <a:spcBef>
                <a:spcPts val="0"/>
              </a:spcBef>
              <a:spcAft>
                <a:spcPts val="0"/>
              </a:spcAft>
              <a:buClr>
                <a:schemeClr val="lt1"/>
              </a:buClr>
              <a:buSzPts val="1100"/>
              <a:buChar char="●"/>
              <a:defRPr>
                <a:solidFill>
                  <a:schemeClr val="lt1"/>
                </a:solidFill>
              </a:defRPr>
            </a:lvl4pPr>
            <a:lvl5pPr indent="-298450" lvl="4" marL="2286000" rtl="0" algn="ctr">
              <a:spcBef>
                <a:spcPts val="0"/>
              </a:spcBef>
              <a:spcAft>
                <a:spcPts val="0"/>
              </a:spcAft>
              <a:buClr>
                <a:schemeClr val="lt1"/>
              </a:buClr>
              <a:buSzPts val="1100"/>
              <a:buChar char="○"/>
              <a:defRPr>
                <a:solidFill>
                  <a:schemeClr val="lt1"/>
                </a:solidFill>
              </a:defRPr>
            </a:lvl5pPr>
            <a:lvl6pPr indent="-298450" lvl="5" marL="2743200" rtl="0" algn="ctr">
              <a:spcBef>
                <a:spcPts val="0"/>
              </a:spcBef>
              <a:spcAft>
                <a:spcPts val="0"/>
              </a:spcAft>
              <a:buClr>
                <a:schemeClr val="lt1"/>
              </a:buClr>
              <a:buSzPts val="1100"/>
              <a:buChar char="■"/>
              <a:defRPr>
                <a:solidFill>
                  <a:schemeClr val="lt1"/>
                </a:solidFill>
              </a:defRPr>
            </a:lvl6pPr>
            <a:lvl7pPr indent="-298450" lvl="6" marL="3200400" rtl="0" algn="ctr">
              <a:spcBef>
                <a:spcPts val="0"/>
              </a:spcBef>
              <a:spcAft>
                <a:spcPts val="0"/>
              </a:spcAft>
              <a:buClr>
                <a:schemeClr val="lt1"/>
              </a:buClr>
              <a:buSzPts val="1100"/>
              <a:buChar char="●"/>
              <a:defRPr>
                <a:solidFill>
                  <a:schemeClr val="lt1"/>
                </a:solidFill>
              </a:defRPr>
            </a:lvl7pPr>
            <a:lvl8pPr indent="-298450" lvl="7" marL="3657600" rtl="0" algn="ctr">
              <a:spcBef>
                <a:spcPts val="0"/>
              </a:spcBef>
              <a:spcAft>
                <a:spcPts val="0"/>
              </a:spcAft>
              <a:buClr>
                <a:schemeClr val="lt1"/>
              </a:buClr>
              <a:buSzPts val="1100"/>
              <a:buChar char="○"/>
              <a:defRPr>
                <a:solidFill>
                  <a:schemeClr val="lt1"/>
                </a:solidFill>
              </a:defRPr>
            </a:lvl8pPr>
            <a:lvl9pPr indent="-298450" lvl="8" marL="4114800" rtl="0" algn="ctr">
              <a:spcBef>
                <a:spcPts val="0"/>
              </a:spcBef>
              <a:spcAft>
                <a:spcPts val="0"/>
              </a:spcAft>
              <a:buClr>
                <a:schemeClr val="lt1"/>
              </a:buClr>
              <a:buSzPts val="1100"/>
              <a:buChar char="■"/>
              <a:defRPr>
                <a:solidFill>
                  <a:schemeClr val="lt1"/>
                </a:solidFill>
              </a:defRPr>
            </a:lvl9pPr>
          </a:lstStyle>
          <a:p/>
        </p:txBody>
      </p:sp>
      <p:sp>
        <p:nvSpPr>
          <p:cNvPr id="356" name="Google Shape;356;p27"/>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57" name="Shape 357"/>
        <p:cNvGrpSpPr/>
        <p:nvPr/>
      </p:nvGrpSpPr>
      <p:grpSpPr>
        <a:xfrm>
          <a:off x="0" y="0"/>
          <a:ext cx="0" cy="0"/>
          <a:chOff x="0" y="0"/>
          <a:chExt cx="0" cy="0"/>
        </a:xfrm>
      </p:grpSpPr>
      <p:sp>
        <p:nvSpPr>
          <p:cNvPr id="358" name="Google Shape;358;p28"/>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3.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6.xml"/><Relationship Id="rId10" Type="http://schemas.openxmlformats.org/officeDocument/2006/relationships/slideLayout" Target="../slideLayouts/slideLayout25.xml"/><Relationship Id="rId12" Type="http://schemas.openxmlformats.org/officeDocument/2006/relationships/theme" Target="../theme/theme2.xml"/><Relationship Id="rId1" Type="http://schemas.openxmlformats.org/officeDocument/2006/relationships/slideLayout" Target="../slideLayouts/slideLayout16.xml"/><Relationship Id="rId2" Type="http://schemas.openxmlformats.org/officeDocument/2006/relationships/slideLayout" Target="../slideLayouts/slideLayout17.xml"/><Relationship Id="rId3" Type="http://schemas.openxmlformats.org/officeDocument/2006/relationships/slideLayout" Target="../slideLayouts/slideLayout18.xml"/><Relationship Id="rId4" Type="http://schemas.openxmlformats.org/officeDocument/2006/relationships/slideLayout" Target="../slideLayouts/slideLayout19.xml"/><Relationship Id="rId9" Type="http://schemas.openxmlformats.org/officeDocument/2006/relationships/slideLayout" Target="../slideLayouts/slideLayout24.xml"/><Relationship Id="rId5" Type="http://schemas.openxmlformats.org/officeDocument/2006/relationships/slideLayout" Target="../slideLayouts/slideLayout20.xml"/><Relationship Id="rId6" Type="http://schemas.openxmlformats.org/officeDocument/2006/relationships/slideLayout" Target="../slideLayouts/slideLayout21.xml"/><Relationship Id="rId7" Type="http://schemas.openxmlformats.org/officeDocument/2006/relationships/slideLayout" Target="../slideLayouts/slideLayout22.xml"/><Relationship Id="rId8"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mentum">
    <p:bg>
      <p:bgPr>
        <a:solidFill>
          <a:schemeClr val="lt1"/>
        </a:solidFill>
      </p:bgPr>
    </p:bg>
    <p:spTree>
      <p:nvGrpSpPr>
        <p:cNvPr id="91" name="Shape 91"/>
        <p:cNvGrpSpPr/>
        <p:nvPr/>
      </p:nvGrpSpPr>
      <p:grpSpPr>
        <a:xfrm>
          <a:off x="0" y="0"/>
          <a:ext cx="0" cy="0"/>
          <a:chOff x="0" y="0"/>
          <a:chExt cx="0" cy="0"/>
        </a:xfrm>
      </p:grpSpPr>
      <p:sp>
        <p:nvSpPr>
          <p:cNvPr id="92" name="Google Shape;92;p1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1pPr>
            <a:lvl2pPr lvl="1" rt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2pPr>
            <a:lvl3pPr lvl="2" rt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3pPr>
            <a:lvl4pPr lvl="3" rt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4pPr>
            <a:lvl5pPr lvl="4" rt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5pPr>
            <a:lvl6pPr lvl="5" rt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6pPr>
            <a:lvl7pPr lvl="6" rt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7pPr>
            <a:lvl8pPr lvl="7" rt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8pPr>
            <a:lvl9pPr lvl="8" rt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9pPr>
          </a:lstStyle>
          <a:p/>
        </p:txBody>
      </p:sp>
      <p:sp>
        <p:nvSpPr>
          <p:cNvPr id="93" name="Google Shape;93;p1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rtl="0">
              <a:lnSpc>
                <a:spcPct val="115000"/>
              </a:lnSpc>
              <a:spcBef>
                <a:spcPts val="0"/>
              </a:spcBef>
              <a:spcAft>
                <a:spcPts val="0"/>
              </a:spcAft>
              <a:buClr>
                <a:schemeClr val="dk2"/>
              </a:buClr>
              <a:buSzPts val="1300"/>
              <a:buFont typeface="Nunito"/>
              <a:buChar char="●"/>
              <a:defRPr sz="1300">
                <a:solidFill>
                  <a:schemeClr val="dk2"/>
                </a:solidFill>
                <a:latin typeface="Nunito"/>
                <a:ea typeface="Nunito"/>
                <a:cs typeface="Nunito"/>
                <a:sym typeface="Nunito"/>
              </a:defRPr>
            </a:lvl1pPr>
            <a:lvl2pPr indent="-298450" lvl="1" marL="914400" rtl="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2pPr>
            <a:lvl3pPr indent="-298450" lvl="2" marL="1371600" rtl="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3pPr>
            <a:lvl4pPr indent="-298450" lvl="3" marL="1828800" rtl="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4pPr>
            <a:lvl5pPr indent="-298450" lvl="4" marL="2286000" rtl="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5pPr>
            <a:lvl6pPr indent="-298450" lvl="5" marL="2743200" rtl="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6pPr>
            <a:lvl7pPr indent="-298450" lvl="6" marL="3200400" rtl="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7pPr>
            <a:lvl8pPr indent="-298450" lvl="7" marL="3657600" rtl="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8pPr>
            <a:lvl9pPr indent="-298450" lvl="8" marL="4114800" rtl="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9pPr>
          </a:lstStyle>
          <a:p/>
        </p:txBody>
      </p:sp>
      <p:sp>
        <p:nvSpPr>
          <p:cNvPr id="94" name="Google Shape;94;p17"/>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rmAutofit/>
          </a:bodyPr>
          <a:lstStyle>
            <a:lvl1pPr lvl="0" rtl="0" algn="r">
              <a:buNone/>
              <a:defRPr sz="900">
                <a:solidFill>
                  <a:schemeClr val="dk2"/>
                </a:solidFill>
                <a:latin typeface="Nunito"/>
                <a:ea typeface="Nunito"/>
                <a:cs typeface="Nunito"/>
                <a:sym typeface="Nunito"/>
              </a:defRPr>
            </a:lvl1pPr>
            <a:lvl2pPr lvl="1" rtl="0" algn="r">
              <a:buNone/>
              <a:defRPr sz="900">
                <a:solidFill>
                  <a:schemeClr val="dk2"/>
                </a:solidFill>
                <a:latin typeface="Nunito"/>
                <a:ea typeface="Nunito"/>
                <a:cs typeface="Nunito"/>
                <a:sym typeface="Nunito"/>
              </a:defRPr>
            </a:lvl2pPr>
            <a:lvl3pPr lvl="2" rtl="0" algn="r">
              <a:buNone/>
              <a:defRPr sz="900">
                <a:solidFill>
                  <a:schemeClr val="dk2"/>
                </a:solidFill>
                <a:latin typeface="Nunito"/>
                <a:ea typeface="Nunito"/>
                <a:cs typeface="Nunito"/>
                <a:sym typeface="Nunito"/>
              </a:defRPr>
            </a:lvl3pPr>
            <a:lvl4pPr lvl="3" rtl="0" algn="r">
              <a:buNone/>
              <a:defRPr sz="900">
                <a:solidFill>
                  <a:schemeClr val="dk2"/>
                </a:solidFill>
                <a:latin typeface="Nunito"/>
                <a:ea typeface="Nunito"/>
                <a:cs typeface="Nunito"/>
                <a:sym typeface="Nunito"/>
              </a:defRPr>
            </a:lvl4pPr>
            <a:lvl5pPr lvl="4" rtl="0" algn="r">
              <a:buNone/>
              <a:defRPr sz="900">
                <a:solidFill>
                  <a:schemeClr val="dk2"/>
                </a:solidFill>
                <a:latin typeface="Nunito"/>
                <a:ea typeface="Nunito"/>
                <a:cs typeface="Nunito"/>
                <a:sym typeface="Nunito"/>
              </a:defRPr>
            </a:lvl5pPr>
            <a:lvl6pPr lvl="5" rtl="0" algn="r">
              <a:buNone/>
              <a:defRPr sz="900">
                <a:solidFill>
                  <a:schemeClr val="dk2"/>
                </a:solidFill>
                <a:latin typeface="Nunito"/>
                <a:ea typeface="Nunito"/>
                <a:cs typeface="Nunito"/>
                <a:sym typeface="Nunito"/>
              </a:defRPr>
            </a:lvl6pPr>
            <a:lvl7pPr lvl="6" rtl="0" algn="r">
              <a:buNone/>
              <a:defRPr sz="900">
                <a:solidFill>
                  <a:schemeClr val="dk2"/>
                </a:solidFill>
                <a:latin typeface="Nunito"/>
                <a:ea typeface="Nunito"/>
                <a:cs typeface="Nunito"/>
                <a:sym typeface="Nunito"/>
              </a:defRPr>
            </a:lvl7pPr>
            <a:lvl8pPr lvl="7" rtl="0" algn="r">
              <a:buNone/>
              <a:defRPr sz="900">
                <a:solidFill>
                  <a:schemeClr val="dk2"/>
                </a:solidFill>
                <a:latin typeface="Nunito"/>
                <a:ea typeface="Nunito"/>
                <a:cs typeface="Nunito"/>
                <a:sym typeface="Nunito"/>
              </a:defRPr>
            </a:lvl8pPr>
            <a:lvl9pPr lvl="8" rtl="0" algn="r">
              <a:buNone/>
              <a:defRPr sz="9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xml"/><Relationship Id="rId3" Type="http://schemas.openxmlformats.org/officeDocument/2006/relationships/image" Target="../media/image1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0.png"/><Relationship Id="rId4" Type="http://schemas.openxmlformats.org/officeDocument/2006/relationships/image" Target="../media/image16.png"/><Relationship Id="rId5"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21.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5.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26.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1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17.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xml"/><Relationship Id="rId3" Type="http://schemas.openxmlformats.org/officeDocument/2006/relationships/image" Target="../media/image1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19.png"/><Relationship Id="rId4" Type="http://schemas.openxmlformats.org/officeDocument/2006/relationships/image" Target="../media/image14.png"/><Relationship Id="rId5" Type="http://schemas.openxmlformats.org/officeDocument/2006/relationships/image" Target="../media/image24.png"/><Relationship Id="rId6" Type="http://schemas.openxmlformats.org/officeDocument/2006/relationships/image" Target="../media/image15.png"/><Relationship Id="rId7" Type="http://schemas.openxmlformats.org/officeDocument/2006/relationships/image" Target="../media/image2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image" Target="../media/image19.png"/><Relationship Id="rId4" Type="http://schemas.openxmlformats.org/officeDocument/2006/relationships/image" Target="../media/image14.png"/><Relationship Id="rId5" Type="http://schemas.openxmlformats.org/officeDocument/2006/relationships/image" Target="../media/image24.png"/><Relationship Id="rId6" Type="http://schemas.openxmlformats.org/officeDocument/2006/relationships/image" Target="../media/image15.png"/><Relationship Id="rId7" Type="http://schemas.openxmlformats.org/officeDocument/2006/relationships/image" Target="../media/image25.png"/><Relationship Id="rId8" Type="http://schemas.openxmlformats.org/officeDocument/2006/relationships/image" Target="../media/image23.gi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 Id="rId3" Type="http://schemas.openxmlformats.org/officeDocument/2006/relationships/image" Target="../media/image3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 Id="rId3" Type="http://schemas.openxmlformats.org/officeDocument/2006/relationships/image" Target="../media/image33.png"/><Relationship Id="rId4" Type="http://schemas.openxmlformats.org/officeDocument/2006/relationships/image" Target="../media/image3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 Id="rId3" Type="http://schemas.openxmlformats.org/officeDocument/2006/relationships/image" Target="../media/image34.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 Id="rId3" Type="http://schemas.openxmlformats.org/officeDocument/2006/relationships/image" Target="../media/image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 Id="rId3" Type="http://schemas.openxmlformats.org/officeDocument/2006/relationships/image" Target="../media/image30.png"/><Relationship Id="rId4" Type="http://schemas.openxmlformats.org/officeDocument/2006/relationships/image" Target="../media/image28.png"/><Relationship Id="rId5" Type="http://schemas.openxmlformats.org/officeDocument/2006/relationships/image" Target="../media/image27.png"/><Relationship Id="rId6" Type="http://schemas.openxmlformats.org/officeDocument/2006/relationships/image" Target="../media/image2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xml"/><Relationship Id="rId3" Type="http://schemas.openxmlformats.org/officeDocument/2006/relationships/image" Target="../media/image30.png"/><Relationship Id="rId4" Type="http://schemas.openxmlformats.org/officeDocument/2006/relationships/image" Target="../media/image28.png"/><Relationship Id="rId5" Type="http://schemas.openxmlformats.org/officeDocument/2006/relationships/image" Target="../media/image27.png"/><Relationship Id="rId6" Type="http://schemas.openxmlformats.org/officeDocument/2006/relationships/image" Target="../media/image2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 Id="rId3" Type="http://schemas.openxmlformats.org/officeDocument/2006/relationships/hyperlink" Target="https://www.cisa.gov/topics/physical-security/insider-threat-mitigation" TargetMode="External"/><Relationship Id="rId4" Type="http://schemas.openxmlformats.org/officeDocument/2006/relationships/hyperlink" Target="https://www.tradesecretsinsider.com/wp-content/uploads/sites/323/2015/07/Reasonable-Steps.pdf" TargetMode="External"/><Relationship Id="rId5" Type="http://schemas.openxmlformats.org/officeDocument/2006/relationships/hyperlink" Target="https://www.stimmel-law.com/en/articles/criminal-prosecution-theft-intellectual-property-case-study"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3.xml"/><Relationship Id="rId3" Type="http://schemas.openxmlformats.org/officeDocument/2006/relationships/hyperlink" Target="mailto:Tim@leasttrust.com"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29"/>
          <p:cNvSpPr txBox="1"/>
          <p:nvPr/>
        </p:nvSpPr>
        <p:spPr>
          <a:xfrm>
            <a:off x="741925" y="1498100"/>
            <a:ext cx="6306300" cy="298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600" u="sng">
                <a:solidFill>
                  <a:schemeClr val="lt1"/>
                </a:solidFill>
                <a:latin typeface="Nunito"/>
                <a:ea typeface="Nunito"/>
                <a:cs typeface="Nunito"/>
                <a:sym typeface="Nunito"/>
              </a:rPr>
              <a:t>Insider Threat</a:t>
            </a:r>
            <a:r>
              <a:rPr b="1" lang="en" sz="3600">
                <a:solidFill>
                  <a:schemeClr val="lt1"/>
                </a:solidFill>
                <a:latin typeface="Nunito"/>
                <a:ea typeface="Nunito"/>
                <a:cs typeface="Nunito"/>
                <a:sym typeface="Nunito"/>
              </a:rPr>
              <a:t> - Same problem, just getting detected more often</a:t>
            </a:r>
            <a:endParaRPr b="1" sz="3600">
              <a:solidFill>
                <a:schemeClr val="lt1"/>
              </a:solidFill>
              <a:latin typeface="Nunito"/>
              <a:ea typeface="Nunito"/>
              <a:cs typeface="Nunito"/>
              <a:sym typeface="Nunito"/>
            </a:endParaRPr>
          </a:p>
        </p:txBody>
      </p:sp>
      <p:pic>
        <p:nvPicPr>
          <p:cNvPr id="364" name="Google Shape;364;p29" title="Leasttrust Logo Light Square.png"/>
          <p:cNvPicPr preferRelativeResize="0"/>
          <p:nvPr/>
        </p:nvPicPr>
        <p:blipFill>
          <a:blip r:embed="rId3">
            <a:alphaModFix/>
          </a:blip>
          <a:stretch>
            <a:fillRect/>
          </a:stretch>
        </p:blipFill>
        <p:spPr>
          <a:xfrm>
            <a:off x="7768750" y="0"/>
            <a:ext cx="1375250" cy="1375250"/>
          </a:xfrm>
          <a:prstGeom prst="rect">
            <a:avLst/>
          </a:prstGeom>
          <a:noFill/>
          <a:ln>
            <a:noFill/>
          </a:ln>
        </p:spPr>
      </p:pic>
      <p:sp>
        <p:nvSpPr>
          <p:cNvPr id="365" name="Google Shape;365;p29"/>
          <p:cNvSpPr txBox="1"/>
          <p:nvPr/>
        </p:nvSpPr>
        <p:spPr>
          <a:xfrm>
            <a:off x="321025" y="4430125"/>
            <a:ext cx="3195900" cy="47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lt1"/>
                </a:solidFill>
                <a:latin typeface="Nunito"/>
                <a:ea typeface="Nunito"/>
                <a:cs typeface="Nunito"/>
                <a:sym typeface="Nunito"/>
              </a:rPr>
              <a:t>Tim Schnurr, CISM, CRISC </a:t>
            </a:r>
            <a:endParaRPr sz="1300">
              <a:solidFill>
                <a:schemeClr val="lt1"/>
              </a:solidFill>
              <a:latin typeface="Nunito"/>
              <a:ea typeface="Nunito"/>
              <a:cs typeface="Nunito"/>
              <a:sym typeface="Nuni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1" name="Shape 511"/>
        <p:cNvGrpSpPr/>
        <p:nvPr/>
      </p:nvGrpSpPr>
      <p:grpSpPr>
        <a:xfrm>
          <a:off x="0" y="0"/>
          <a:ext cx="0" cy="0"/>
          <a:chOff x="0" y="0"/>
          <a:chExt cx="0" cy="0"/>
        </a:xfrm>
      </p:grpSpPr>
      <p:pic>
        <p:nvPicPr>
          <p:cNvPr id="512" name="Google Shape;512;p38"/>
          <p:cNvPicPr preferRelativeResize="0"/>
          <p:nvPr/>
        </p:nvPicPr>
        <p:blipFill>
          <a:blip r:embed="rId3">
            <a:alphaModFix/>
          </a:blip>
          <a:stretch>
            <a:fillRect/>
          </a:stretch>
        </p:blipFill>
        <p:spPr>
          <a:xfrm>
            <a:off x="152400" y="152400"/>
            <a:ext cx="8448675" cy="2124075"/>
          </a:xfrm>
          <a:prstGeom prst="rect">
            <a:avLst/>
          </a:prstGeom>
          <a:noFill/>
          <a:ln>
            <a:noFill/>
          </a:ln>
        </p:spPr>
      </p:pic>
      <p:pic>
        <p:nvPicPr>
          <p:cNvPr id="513" name="Google Shape;513;p38"/>
          <p:cNvPicPr preferRelativeResize="0"/>
          <p:nvPr/>
        </p:nvPicPr>
        <p:blipFill>
          <a:blip r:embed="rId4">
            <a:alphaModFix/>
          </a:blip>
          <a:stretch>
            <a:fillRect/>
          </a:stretch>
        </p:blipFill>
        <p:spPr>
          <a:xfrm>
            <a:off x="61425" y="2276475"/>
            <a:ext cx="7384430" cy="2562226"/>
          </a:xfrm>
          <a:prstGeom prst="rect">
            <a:avLst/>
          </a:prstGeom>
          <a:noFill/>
          <a:ln>
            <a:noFill/>
          </a:ln>
        </p:spPr>
      </p:pic>
      <p:sp>
        <p:nvSpPr>
          <p:cNvPr id="514" name="Google Shape;514;p3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515" name="Google Shape;515;p38"/>
          <p:cNvPicPr preferRelativeResize="0"/>
          <p:nvPr/>
        </p:nvPicPr>
        <p:blipFill>
          <a:blip r:embed="rId5">
            <a:alphaModFix/>
          </a:blip>
          <a:stretch>
            <a:fillRect/>
          </a:stretch>
        </p:blipFill>
        <p:spPr>
          <a:xfrm>
            <a:off x="5773325" y="1935200"/>
            <a:ext cx="3475650" cy="1697050"/>
          </a:xfrm>
          <a:prstGeom prst="rect">
            <a:avLst/>
          </a:prstGeom>
          <a:noFill/>
          <a:ln>
            <a:noFill/>
          </a:ln>
        </p:spPr>
      </p:pic>
      <p:sp>
        <p:nvSpPr>
          <p:cNvPr id="516" name="Google Shape;516;p38"/>
          <p:cNvSpPr txBox="1"/>
          <p:nvPr>
            <p:ph type="title"/>
          </p:nvPr>
        </p:nvSpPr>
        <p:spPr>
          <a:xfrm>
            <a:off x="-241150" y="-1359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IP AS % OF COMPANY VALUE</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1" name="Shape 521"/>
        <p:cNvGrpSpPr/>
        <p:nvPr/>
      </p:nvGrpSpPr>
      <p:grpSpPr>
        <a:xfrm>
          <a:off x="0" y="0"/>
          <a:ext cx="0" cy="0"/>
          <a:chOff x="0" y="0"/>
          <a:chExt cx="0" cy="0"/>
        </a:xfrm>
      </p:grpSpPr>
      <p:sp>
        <p:nvSpPr>
          <p:cNvPr id="522" name="Google Shape;522;p39"/>
          <p:cNvSpPr txBox="1"/>
          <p:nvPr>
            <p:ph idx="12" type="sldNum"/>
          </p:nvPr>
        </p:nvSpPr>
        <p:spPr>
          <a:xfrm>
            <a:off x="8472458" y="4663217"/>
            <a:ext cx="548700" cy="393600"/>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sz="1000">
                <a:solidFill>
                  <a:schemeClr val="dk2"/>
                </a:solidFill>
                <a:latin typeface="Arial"/>
                <a:ea typeface="Arial"/>
                <a:cs typeface="Arial"/>
                <a:sym typeface="Arial"/>
              </a:rPr>
              <a:t>‹#›</a:t>
            </a:fld>
            <a:endParaRPr sz="1000">
              <a:solidFill>
                <a:schemeClr val="dk2"/>
              </a:solidFill>
              <a:latin typeface="Arial"/>
              <a:ea typeface="Arial"/>
              <a:cs typeface="Arial"/>
              <a:sym typeface="Arial"/>
            </a:endParaRPr>
          </a:p>
        </p:txBody>
      </p:sp>
      <p:sp>
        <p:nvSpPr>
          <p:cNvPr id="523" name="Google Shape;523;p39"/>
          <p:cNvSpPr txBox="1"/>
          <p:nvPr>
            <p:ph type="title"/>
          </p:nvPr>
        </p:nvSpPr>
        <p:spPr>
          <a:xfrm>
            <a:off x="311700" y="445025"/>
            <a:ext cx="8520600" cy="5850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Clr>
                <a:schemeClr val="dk2"/>
              </a:buClr>
              <a:buSzPts val="2700"/>
              <a:buFont typeface="Work Sans Light"/>
              <a:buNone/>
            </a:pPr>
            <a:r>
              <a:rPr lang="en" sz="3800"/>
              <a:t>By the Numbers</a:t>
            </a:r>
            <a:endParaRPr sz="3800"/>
          </a:p>
        </p:txBody>
      </p:sp>
      <p:sp>
        <p:nvSpPr>
          <p:cNvPr id="524" name="Google Shape;524;p39"/>
          <p:cNvSpPr txBox="1"/>
          <p:nvPr/>
        </p:nvSpPr>
        <p:spPr>
          <a:xfrm>
            <a:off x="2159505" y="4877675"/>
            <a:ext cx="4824900" cy="130200"/>
          </a:xfrm>
          <a:prstGeom prst="rect">
            <a:avLst/>
          </a:prstGeom>
          <a:no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600"/>
              <a:buFont typeface="Arial"/>
              <a:buNone/>
            </a:pPr>
            <a:r>
              <a:rPr b="0" baseline="30000" i="0" lang="en" sz="600" u="none" cap="none" strike="noStrike">
                <a:solidFill>
                  <a:srgbClr val="7F7F7F"/>
                </a:solidFill>
                <a:latin typeface="Work Sans Light"/>
                <a:ea typeface="Work Sans Light"/>
                <a:cs typeface="Work Sans Light"/>
                <a:sym typeface="Work Sans Light"/>
              </a:rPr>
              <a:t>1</a:t>
            </a:r>
            <a:r>
              <a:rPr b="0" i="0" lang="en" sz="600" u="none" cap="none" strike="noStrike">
                <a:solidFill>
                  <a:srgbClr val="7F7F7F"/>
                </a:solidFill>
                <a:latin typeface="Work Sans Light"/>
                <a:ea typeface="Work Sans Light"/>
                <a:cs typeface="Work Sans Light"/>
                <a:sym typeface="Work Sans Light"/>
              </a:rPr>
              <a:t> Cybersecurity Insiders // </a:t>
            </a:r>
            <a:r>
              <a:rPr b="0" baseline="30000" i="0" lang="en" sz="600" u="none" cap="none" strike="noStrike">
                <a:solidFill>
                  <a:srgbClr val="7F7F7F"/>
                </a:solidFill>
                <a:latin typeface="Work Sans Light"/>
                <a:ea typeface="Work Sans Light"/>
                <a:cs typeface="Work Sans Light"/>
                <a:sym typeface="Work Sans Light"/>
              </a:rPr>
              <a:t>2</a:t>
            </a:r>
            <a:r>
              <a:rPr b="0" i="0" lang="en" sz="600" u="none" cap="none" strike="noStrike">
                <a:solidFill>
                  <a:srgbClr val="7F7F7F"/>
                </a:solidFill>
                <a:latin typeface="Work Sans Light"/>
                <a:ea typeface="Work Sans Light"/>
                <a:cs typeface="Work Sans Light"/>
                <a:sym typeface="Work Sans Light"/>
              </a:rPr>
              <a:t> Ponemon Institute // </a:t>
            </a:r>
            <a:r>
              <a:rPr b="0" baseline="30000" i="0" lang="en" sz="600" u="none" cap="none" strike="noStrike">
                <a:solidFill>
                  <a:srgbClr val="7F7F7F"/>
                </a:solidFill>
                <a:latin typeface="Work Sans Light"/>
                <a:ea typeface="Work Sans Light"/>
                <a:cs typeface="Work Sans Light"/>
                <a:sym typeface="Work Sans Light"/>
              </a:rPr>
              <a:t>3</a:t>
            </a:r>
            <a:r>
              <a:rPr b="0" i="0" lang="en" sz="600" u="none" cap="none" strike="noStrike">
                <a:solidFill>
                  <a:srgbClr val="7F7F7F"/>
                </a:solidFill>
                <a:latin typeface="Work Sans Light"/>
                <a:ea typeface="Work Sans Light"/>
                <a:cs typeface="Work Sans Light"/>
                <a:sym typeface="Work Sans Light"/>
              </a:rPr>
              <a:t> IBM // </a:t>
            </a:r>
            <a:r>
              <a:rPr b="0" baseline="30000" i="0" lang="en" sz="600" u="none" cap="none" strike="noStrike">
                <a:solidFill>
                  <a:srgbClr val="7F7F7F"/>
                </a:solidFill>
                <a:latin typeface="Work Sans Light"/>
                <a:ea typeface="Work Sans Light"/>
                <a:cs typeface="Work Sans Light"/>
                <a:sym typeface="Work Sans Light"/>
              </a:rPr>
              <a:t>4</a:t>
            </a:r>
            <a:r>
              <a:rPr b="0" i="0" lang="en" sz="600" u="none" cap="none" strike="noStrike">
                <a:solidFill>
                  <a:srgbClr val="7F7F7F"/>
                </a:solidFill>
                <a:latin typeface="Work Sans Light"/>
                <a:ea typeface="Work Sans Light"/>
                <a:cs typeface="Work Sans Light"/>
                <a:sym typeface="Work Sans Light"/>
              </a:rPr>
              <a:t> Accenture </a:t>
            </a:r>
            <a:endParaRPr b="0" i="0" sz="1100" u="none" cap="none" strike="noStrike">
              <a:solidFill>
                <a:srgbClr val="000000"/>
              </a:solidFill>
              <a:latin typeface="Arial"/>
              <a:ea typeface="Arial"/>
              <a:cs typeface="Arial"/>
              <a:sym typeface="Arial"/>
            </a:endParaRPr>
          </a:p>
        </p:txBody>
      </p:sp>
      <p:grpSp>
        <p:nvGrpSpPr>
          <p:cNvPr id="525" name="Google Shape;525;p39"/>
          <p:cNvGrpSpPr/>
          <p:nvPr/>
        </p:nvGrpSpPr>
        <p:grpSpPr>
          <a:xfrm>
            <a:off x="485774" y="1597309"/>
            <a:ext cx="3880969" cy="726750"/>
            <a:chOff x="647699" y="2229196"/>
            <a:chExt cx="5174625" cy="969000"/>
          </a:xfrm>
        </p:grpSpPr>
        <p:sp>
          <p:nvSpPr>
            <p:cNvPr id="526" name="Google Shape;526;p39"/>
            <p:cNvSpPr txBox="1"/>
            <p:nvPr/>
          </p:nvSpPr>
          <p:spPr>
            <a:xfrm>
              <a:off x="2295524" y="2502778"/>
              <a:ext cx="3526800" cy="421800"/>
            </a:xfrm>
            <a:prstGeom prst="rect">
              <a:avLst/>
            </a:prstGeom>
            <a:noFill/>
            <a:ln>
              <a:noFill/>
            </a:ln>
          </p:spPr>
          <p:txBody>
            <a:bodyPr anchorCtr="0" anchor="t" bIns="68575" lIns="68575" spcFirstLastPara="1" rIns="68575" wrap="square" tIns="0">
              <a:noAutofit/>
            </a:bodyPr>
            <a:lstStyle/>
            <a:p>
              <a:pPr indent="0" lvl="0" marL="0" marR="0" rtl="0" algn="l">
                <a:lnSpc>
                  <a:spcPct val="120000"/>
                </a:lnSpc>
                <a:spcBef>
                  <a:spcPts val="0"/>
                </a:spcBef>
                <a:spcAft>
                  <a:spcPts val="0"/>
                </a:spcAft>
                <a:buClr>
                  <a:schemeClr val="dk2"/>
                </a:buClr>
                <a:buSzPts val="1100"/>
                <a:buFont typeface="Work Sans"/>
                <a:buNone/>
              </a:pPr>
              <a:r>
                <a:rPr b="0" i="0" lang="en" sz="1100" u="none" cap="none" strike="noStrike">
                  <a:solidFill>
                    <a:schemeClr val="dk2"/>
                  </a:solidFill>
                  <a:latin typeface="Work Sans"/>
                  <a:ea typeface="Work Sans"/>
                  <a:cs typeface="Work Sans"/>
                  <a:sym typeface="Work Sans"/>
                </a:rPr>
                <a:t>Data breaches caused by insider threat incidents </a:t>
              </a:r>
              <a:r>
                <a:rPr b="0" baseline="30000" i="0" lang="en" sz="1100" u="none" cap="none" strike="noStrike">
                  <a:solidFill>
                    <a:srgbClr val="A7ADBE"/>
                  </a:solidFill>
                  <a:latin typeface="Work Sans"/>
                  <a:ea typeface="Work Sans"/>
                  <a:cs typeface="Work Sans"/>
                  <a:sym typeface="Work Sans"/>
                </a:rPr>
                <a:t>1</a:t>
              </a:r>
              <a:endParaRPr b="0" i="0" sz="1100" u="none" cap="none" strike="noStrike">
                <a:solidFill>
                  <a:srgbClr val="000000"/>
                </a:solidFill>
                <a:latin typeface="Arial"/>
                <a:ea typeface="Arial"/>
                <a:cs typeface="Arial"/>
                <a:sym typeface="Arial"/>
              </a:endParaRPr>
            </a:p>
          </p:txBody>
        </p:sp>
        <p:sp>
          <p:nvSpPr>
            <p:cNvPr id="527" name="Google Shape;527;p39"/>
            <p:cNvSpPr txBox="1"/>
            <p:nvPr/>
          </p:nvSpPr>
          <p:spPr>
            <a:xfrm>
              <a:off x="647699" y="2229196"/>
              <a:ext cx="1505100" cy="969000"/>
            </a:xfrm>
            <a:prstGeom prst="rect">
              <a:avLst/>
            </a:prstGeom>
            <a:noFill/>
            <a:ln>
              <a:noFill/>
            </a:ln>
          </p:spPr>
          <p:txBody>
            <a:bodyPr anchorCtr="0" anchor="ctr" bIns="68575" lIns="0" spcFirstLastPara="1" rIns="0" wrap="square" tIns="0">
              <a:noAutofit/>
            </a:bodyPr>
            <a:lstStyle/>
            <a:p>
              <a:pPr indent="0" lvl="0" marL="0" marR="0" rtl="0" algn="ctr">
                <a:lnSpc>
                  <a:spcPct val="120000"/>
                </a:lnSpc>
                <a:spcBef>
                  <a:spcPts val="0"/>
                </a:spcBef>
                <a:spcAft>
                  <a:spcPts val="0"/>
                </a:spcAft>
                <a:buClr>
                  <a:schemeClr val="dk2"/>
                </a:buClr>
                <a:buSzPts val="4100"/>
                <a:buFont typeface="Work Sans SemiBold"/>
                <a:buNone/>
              </a:pPr>
              <a:r>
                <a:rPr b="0" i="0" lang="en" sz="4100" u="none" cap="none" strike="noStrike">
                  <a:solidFill>
                    <a:schemeClr val="dk2"/>
                  </a:solidFill>
                  <a:latin typeface="Work Sans SemiBold"/>
                  <a:ea typeface="Work Sans SemiBold"/>
                  <a:cs typeface="Work Sans SemiBold"/>
                  <a:sym typeface="Work Sans SemiBold"/>
                </a:rPr>
                <a:t>60</a:t>
              </a:r>
              <a:r>
                <a:rPr b="0" i="0" lang="en" sz="2100" u="none" cap="none" strike="noStrike">
                  <a:solidFill>
                    <a:schemeClr val="dk2"/>
                  </a:solidFill>
                  <a:latin typeface="Work Sans SemiBold"/>
                  <a:ea typeface="Work Sans SemiBold"/>
                  <a:cs typeface="Work Sans SemiBold"/>
                  <a:sym typeface="Work Sans SemiBold"/>
                </a:rPr>
                <a:t>%</a:t>
              </a:r>
              <a:endParaRPr b="0" i="0" sz="2700" u="none" cap="none" strike="noStrike">
                <a:solidFill>
                  <a:schemeClr val="dk2"/>
                </a:solidFill>
                <a:latin typeface="Work Sans SemiBold"/>
                <a:ea typeface="Work Sans SemiBold"/>
                <a:cs typeface="Work Sans SemiBold"/>
                <a:sym typeface="Work Sans SemiBold"/>
              </a:endParaRPr>
            </a:p>
          </p:txBody>
        </p:sp>
        <p:cxnSp>
          <p:nvCxnSpPr>
            <p:cNvPr id="528" name="Google Shape;528;p39"/>
            <p:cNvCxnSpPr/>
            <p:nvPr/>
          </p:nvCxnSpPr>
          <p:spPr>
            <a:xfrm>
              <a:off x="2200274" y="2360473"/>
              <a:ext cx="0" cy="706500"/>
            </a:xfrm>
            <a:prstGeom prst="straightConnector1">
              <a:avLst/>
            </a:prstGeom>
            <a:noFill/>
            <a:ln cap="flat" cmpd="sng" w="19050">
              <a:solidFill>
                <a:schemeClr val="accent3"/>
              </a:solidFill>
              <a:prstDash val="solid"/>
              <a:miter lim="800000"/>
              <a:headEnd len="sm" w="sm" type="none"/>
              <a:tailEnd len="sm" w="sm" type="none"/>
            </a:ln>
          </p:spPr>
        </p:cxnSp>
      </p:grpSp>
      <p:grpSp>
        <p:nvGrpSpPr>
          <p:cNvPr id="529" name="Google Shape;529;p39"/>
          <p:cNvGrpSpPr/>
          <p:nvPr/>
        </p:nvGrpSpPr>
        <p:grpSpPr>
          <a:xfrm>
            <a:off x="485774" y="2624432"/>
            <a:ext cx="3880969" cy="726750"/>
            <a:chOff x="647699" y="3598693"/>
            <a:chExt cx="5174625" cy="969000"/>
          </a:xfrm>
        </p:grpSpPr>
        <p:sp>
          <p:nvSpPr>
            <p:cNvPr id="530" name="Google Shape;530;p39"/>
            <p:cNvSpPr txBox="1"/>
            <p:nvPr/>
          </p:nvSpPr>
          <p:spPr>
            <a:xfrm>
              <a:off x="2295524" y="3872275"/>
              <a:ext cx="3526800" cy="421800"/>
            </a:xfrm>
            <a:prstGeom prst="rect">
              <a:avLst/>
            </a:prstGeom>
            <a:noFill/>
            <a:ln>
              <a:noFill/>
            </a:ln>
          </p:spPr>
          <p:txBody>
            <a:bodyPr anchorCtr="0" anchor="t" bIns="68575" lIns="68575" spcFirstLastPara="1" rIns="68575" wrap="square" tIns="0">
              <a:noAutofit/>
            </a:bodyPr>
            <a:lstStyle/>
            <a:p>
              <a:pPr indent="0" lvl="0" marL="0" marR="0" rtl="0" algn="l">
                <a:lnSpc>
                  <a:spcPct val="120000"/>
                </a:lnSpc>
                <a:spcBef>
                  <a:spcPts val="0"/>
                </a:spcBef>
                <a:spcAft>
                  <a:spcPts val="0"/>
                </a:spcAft>
                <a:buClr>
                  <a:schemeClr val="dk2"/>
                </a:buClr>
                <a:buSzPts val="1100"/>
                <a:buFont typeface="Work Sans"/>
                <a:buNone/>
              </a:pPr>
              <a:r>
                <a:rPr b="0" i="0" lang="en" sz="1100" u="none" cap="none" strike="noStrike">
                  <a:solidFill>
                    <a:schemeClr val="dk2"/>
                  </a:solidFill>
                  <a:latin typeface="Work Sans"/>
                  <a:ea typeface="Work Sans"/>
                  <a:cs typeface="Work Sans"/>
                  <a:sym typeface="Work Sans"/>
                </a:rPr>
                <a:t>Average annual cost of an insider threat incident </a:t>
              </a:r>
              <a:r>
                <a:rPr b="0" baseline="30000" i="0" lang="en" sz="1100" u="none" cap="none" strike="noStrike">
                  <a:solidFill>
                    <a:srgbClr val="A7ADBE"/>
                  </a:solidFill>
                  <a:latin typeface="Work Sans"/>
                  <a:ea typeface="Work Sans"/>
                  <a:cs typeface="Work Sans"/>
                  <a:sym typeface="Work Sans"/>
                </a:rPr>
                <a:t>2</a:t>
              </a:r>
              <a:endParaRPr b="0" i="0" sz="1100" u="none" cap="none" strike="noStrike">
                <a:solidFill>
                  <a:srgbClr val="000000"/>
                </a:solidFill>
                <a:latin typeface="Arial"/>
                <a:ea typeface="Arial"/>
                <a:cs typeface="Arial"/>
                <a:sym typeface="Arial"/>
              </a:endParaRPr>
            </a:p>
          </p:txBody>
        </p:sp>
        <p:sp>
          <p:nvSpPr>
            <p:cNvPr id="531" name="Google Shape;531;p39"/>
            <p:cNvSpPr txBox="1"/>
            <p:nvPr/>
          </p:nvSpPr>
          <p:spPr>
            <a:xfrm>
              <a:off x="647699" y="3598693"/>
              <a:ext cx="1505100" cy="969000"/>
            </a:xfrm>
            <a:prstGeom prst="rect">
              <a:avLst/>
            </a:prstGeom>
            <a:noFill/>
            <a:ln>
              <a:noFill/>
            </a:ln>
          </p:spPr>
          <p:txBody>
            <a:bodyPr anchorCtr="0" anchor="ctr" bIns="68575" lIns="0" spcFirstLastPara="1" rIns="0" wrap="square" tIns="0">
              <a:noAutofit/>
            </a:bodyPr>
            <a:lstStyle/>
            <a:p>
              <a:pPr indent="0" lvl="0" marL="0" marR="0" rtl="0" algn="ctr">
                <a:lnSpc>
                  <a:spcPct val="120000"/>
                </a:lnSpc>
                <a:spcBef>
                  <a:spcPts val="0"/>
                </a:spcBef>
                <a:spcAft>
                  <a:spcPts val="0"/>
                </a:spcAft>
                <a:buClr>
                  <a:schemeClr val="dk2"/>
                </a:buClr>
                <a:buSzPts val="4100"/>
                <a:buFont typeface="Work Sans SemiBold"/>
                <a:buNone/>
              </a:pPr>
              <a:r>
                <a:rPr b="0" i="0" lang="en" sz="4100" u="none" cap="none" strike="noStrike">
                  <a:solidFill>
                    <a:schemeClr val="dk2"/>
                  </a:solidFill>
                  <a:latin typeface="Work Sans SemiBold"/>
                  <a:ea typeface="Work Sans SemiBold"/>
                  <a:cs typeface="Work Sans SemiBold"/>
                  <a:sym typeface="Work Sans SemiBold"/>
                </a:rPr>
                <a:t>15</a:t>
              </a:r>
              <a:r>
                <a:rPr b="0" i="0" lang="en" sz="2100" u="none" cap="none" strike="noStrike">
                  <a:solidFill>
                    <a:schemeClr val="dk2"/>
                  </a:solidFill>
                  <a:latin typeface="Work Sans SemiBold"/>
                  <a:ea typeface="Work Sans SemiBold"/>
                  <a:cs typeface="Work Sans SemiBold"/>
                  <a:sym typeface="Work Sans SemiBold"/>
                </a:rPr>
                <a:t>M</a:t>
              </a:r>
              <a:endParaRPr b="0" i="0" sz="2700" u="none" cap="none" strike="noStrike">
                <a:solidFill>
                  <a:schemeClr val="dk2"/>
                </a:solidFill>
                <a:latin typeface="Work Sans SemiBold"/>
                <a:ea typeface="Work Sans SemiBold"/>
                <a:cs typeface="Work Sans SemiBold"/>
                <a:sym typeface="Work Sans SemiBold"/>
              </a:endParaRPr>
            </a:p>
          </p:txBody>
        </p:sp>
        <p:cxnSp>
          <p:nvCxnSpPr>
            <p:cNvPr id="532" name="Google Shape;532;p39"/>
            <p:cNvCxnSpPr/>
            <p:nvPr/>
          </p:nvCxnSpPr>
          <p:spPr>
            <a:xfrm>
              <a:off x="2200274" y="3729970"/>
              <a:ext cx="0" cy="706500"/>
            </a:xfrm>
            <a:prstGeom prst="straightConnector1">
              <a:avLst/>
            </a:prstGeom>
            <a:noFill/>
            <a:ln cap="flat" cmpd="sng" w="19050">
              <a:solidFill>
                <a:schemeClr val="accent3"/>
              </a:solidFill>
              <a:prstDash val="solid"/>
              <a:miter lim="800000"/>
              <a:headEnd len="sm" w="sm" type="none"/>
              <a:tailEnd len="sm" w="sm" type="none"/>
            </a:ln>
          </p:spPr>
        </p:cxnSp>
      </p:grpSp>
      <p:grpSp>
        <p:nvGrpSpPr>
          <p:cNvPr id="533" name="Google Shape;533;p39"/>
          <p:cNvGrpSpPr/>
          <p:nvPr/>
        </p:nvGrpSpPr>
        <p:grpSpPr>
          <a:xfrm>
            <a:off x="485774" y="3651554"/>
            <a:ext cx="3880969" cy="726750"/>
            <a:chOff x="647699" y="4968190"/>
            <a:chExt cx="5174625" cy="969000"/>
          </a:xfrm>
        </p:grpSpPr>
        <p:sp>
          <p:nvSpPr>
            <p:cNvPr id="534" name="Google Shape;534;p39"/>
            <p:cNvSpPr txBox="1"/>
            <p:nvPr/>
          </p:nvSpPr>
          <p:spPr>
            <a:xfrm>
              <a:off x="2295524" y="5241772"/>
              <a:ext cx="3526800" cy="421800"/>
            </a:xfrm>
            <a:prstGeom prst="rect">
              <a:avLst/>
            </a:prstGeom>
            <a:noFill/>
            <a:ln>
              <a:noFill/>
            </a:ln>
          </p:spPr>
          <p:txBody>
            <a:bodyPr anchorCtr="0" anchor="t" bIns="68575" lIns="68575" spcFirstLastPara="1" rIns="68575" wrap="square" tIns="0">
              <a:noAutofit/>
            </a:bodyPr>
            <a:lstStyle/>
            <a:p>
              <a:pPr indent="0" lvl="0" marL="0" marR="0" rtl="0" algn="l">
                <a:lnSpc>
                  <a:spcPct val="120000"/>
                </a:lnSpc>
                <a:spcBef>
                  <a:spcPts val="0"/>
                </a:spcBef>
                <a:spcAft>
                  <a:spcPts val="0"/>
                </a:spcAft>
                <a:buClr>
                  <a:schemeClr val="dk2"/>
                </a:buClr>
                <a:buSzPts val="1100"/>
                <a:buFont typeface="Work Sans"/>
                <a:buNone/>
              </a:pPr>
              <a:r>
                <a:rPr b="0" i="0" lang="en" sz="1100" u="none" cap="none" strike="noStrike">
                  <a:solidFill>
                    <a:schemeClr val="dk2"/>
                  </a:solidFill>
                  <a:latin typeface="Work Sans"/>
                  <a:ea typeface="Work Sans"/>
                  <a:cs typeface="Work Sans"/>
                  <a:sym typeface="Work Sans"/>
                </a:rPr>
                <a:t>Increase in insider threats over the past two years </a:t>
              </a:r>
              <a:r>
                <a:rPr b="0" baseline="30000" i="0" lang="en" sz="1100" u="none" cap="none" strike="noStrike">
                  <a:solidFill>
                    <a:srgbClr val="A7ADBE"/>
                  </a:solidFill>
                  <a:latin typeface="Work Sans"/>
                  <a:ea typeface="Work Sans"/>
                  <a:cs typeface="Work Sans"/>
                  <a:sym typeface="Work Sans"/>
                </a:rPr>
                <a:t>2</a:t>
              </a:r>
              <a:endParaRPr b="0" baseline="30000" i="0" sz="1100" u="none" cap="none" strike="noStrike">
                <a:solidFill>
                  <a:srgbClr val="A7ADBE"/>
                </a:solidFill>
                <a:latin typeface="Work Sans"/>
                <a:ea typeface="Work Sans"/>
                <a:cs typeface="Work Sans"/>
                <a:sym typeface="Work Sans"/>
              </a:endParaRPr>
            </a:p>
          </p:txBody>
        </p:sp>
        <p:sp>
          <p:nvSpPr>
            <p:cNvPr id="535" name="Google Shape;535;p39"/>
            <p:cNvSpPr txBox="1"/>
            <p:nvPr/>
          </p:nvSpPr>
          <p:spPr>
            <a:xfrm>
              <a:off x="647699" y="4968190"/>
              <a:ext cx="1505100" cy="969000"/>
            </a:xfrm>
            <a:prstGeom prst="rect">
              <a:avLst/>
            </a:prstGeom>
            <a:noFill/>
            <a:ln>
              <a:noFill/>
            </a:ln>
          </p:spPr>
          <p:txBody>
            <a:bodyPr anchorCtr="0" anchor="ctr" bIns="68575" lIns="0" spcFirstLastPara="1" rIns="0" wrap="square" tIns="0">
              <a:noAutofit/>
            </a:bodyPr>
            <a:lstStyle/>
            <a:p>
              <a:pPr indent="0" lvl="0" marL="0" marR="0" rtl="0" algn="ctr">
                <a:lnSpc>
                  <a:spcPct val="120000"/>
                </a:lnSpc>
                <a:spcBef>
                  <a:spcPts val="0"/>
                </a:spcBef>
                <a:spcAft>
                  <a:spcPts val="0"/>
                </a:spcAft>
                <a:buClr>
                  <a:schemeClr val="dk2"/>
                </a:buClr>
                <a:buSzPts val="4100"/>
                <a:buFont typeface="Work Sans SemiBold"/>
                <a:buNone/>
              </a:pPr>
              <a:r>
                <a:rPr b="0" i="0" lang="en" sz="4100" u="none" cap="none" strike="noStrike">
                  <a:solidFill>
                    <a:schemeClr val="dk2"/>
                  </a:solidFill>
                  <a:latin typeface="Work Sans SemiBold"/>
                  <a:ea typeface="Work Sans SemiBold"/>
                  <a:cs typeface="Work Sans SemiBold"/>
                  <a:sym typeface="Work Sans SemiBold"/>
                </a:rPr>
                <a:t>44</a:t>
              </a:r>
              <a:r>
                <a:rPr b="0" i="0" lang="en" sz="2100" u="none" cap="none" strike="noStrike">
                  <a:solidFill>
                    <a:schemeClr val="dk2"/>
                  </a:solidFill>
                  <a:latin typeface="Work Sans SemiBold"/>
                  <a:ea typeface="Work Sans SemiBold"/>
                  <a:cs typeface="Work Sans SemiBold"/>
                  <a:sym typeface="Work Sans SemiBold"/>
                </a:rPr>
                <a:t>%</a:t>
              </a:r>
              <a:endParaRPr b="0" i="0" sz="2700" u="none" cap="none" strike="noStrike">
                <a:solidFill>
                  <a:schemeClr val="dk2"/>
                </a:solidFill>
                <a:latin typeface="Work Sans SemiBold"/>
                <a:ea typeface="Work Sans SemiBold"/>
                <a:cs typeface="Work Sans SemiBold"/>
                <a:sym typeface="Work Sans SemiBold"/>
              </a:endParaRPr>
            </a:p>
          </p:txBody>
        </p:sp>
        <p:cxnSp>
          <p:nvCxnSpPr>
            <p:cNvPr id="536" name="Google Shape;536;p39"/>
            <p:cNvCxnSpPr/>
            <p:nvPr/>
          </p:nvCxnSpPr>
          <p:spPr>
            <a:xfrm>
              <a:off x="2200274" y="5099467"/>
              <a:ext cx="0" cy="706500"/>
            </a:xfrm>
            <a:prstGeom prst="straightConnector1">
              <a:avLst/>
            </a:prstGeom>
            <a:noFill/>
            <a:ln cap="flat" cmpd="sng" w="19050">
              <a:solidFill>
                <a:schemeClr val="accent3"/>
              </a:solidFill>
              <a:prstDash val="solid"/>
              <a:miter lim="800000"/>
              <a:headEnd len="sm" w="sm" type="none"/>
              <a:tailEnd len="sm" w="sm" type="none"/>
            </a:ln>
          </p:spPr>
        </p:cxnSp>
      </p:grpSp>
      <p:grpSp>
        <p:nvGrpSpPr>
          <p:cNvPr id="537" name="Google Shape;537;p39"/>
          <p:cNvGrpSpPr/>
          <p:nvPr/>
        </p:nvGrpSpPr>
        <p:grpSpPr>
          <a:xfrm>
            <a:off x="4572000" y="1597309"/>
            <a:ext cx="3880969" cy="726750"/>
            <a:chOff x="6096000" y="2229196"/>
            <a:chExt cx="5174625" cy="969000"/>
          </a:xfrm>
        </p:grpSpPr>
        <p:sp>
          <p:nvSpPr>
            <p:cNvPr id="538" name="Google Shape;538;p39"/>
            <p:cNvSpPr txBox="1"/>
            <p:nvPr/>
          </p:nvSpPr>
          <p:spPr>
            <a:xfrm>
              <a:off x="7743825" y="2502778"/>
              <a:ext cx="3526800" cy="421800"/>
            </a:xfrm>
            <a:prstGeom prst="rect">
              <a:avLst/>
            </a:prstGeom>
            <a:noFill/>
            <a:ln>
              <a:noFill/>
            </a:ln>
          </p:spPr>
          <p:txBody>
            <a:bodyPr anchorCtr="0" anchor="t" bIns="68575" lIns="68575" spcFirstLastPara="1" rIns="68575" wrap="square" tIns="0">
              <a:noAutofit/>
            </a:bodyPr>
            <a:lstStyle/>
            <a:p>
              <a:pPr indent="0" lvl="0" marL="0" marR="0" rtl="0" algn="l">
                <a:lnSpc>
                  <a:spcPct val="120000"/>
                </a:lnSpc>
                <a:spcBef>
                  <a:spcPts val="0"/>
                </a:spcBef>
                <a:spcAft>
                  <a:spcPts val="0"/>
                </a:spcAft>
                <a:buClr>
                  <a:schemeClr val="dk2"/>
                </a:buClr>
                <a:buSzPts val="1100"/>
                <a:buFont typeface="Work Sans"/>
                <a:buNone/>
              </a:pPr>
              <a:r>
                <a:rPr b="0" i="0" lang="en" sz="1100" u="none" cap="none" strike="noStrike">
                  <a:solidFill>
                    <a:schemeClr val="dk2"/>
                  </a:solidFill>
                  <a:latin typeface="Work Sans"/>
                  <a:ea typeface="Work Sans"/>
                  <a:cs typeface="Work Sans"/>
                  <a:sym typeface="Work Sans"/>
                </a:rPr>
                <a:t>Average number of days to detect and contain an insider threat </a:t>
              </a:r>
              <a:r>
                <a:rPr b="0" baseline="30000" i="0" lang="en" sz="1100" u="none" cap="none" strike="noStrike">
                  <a:solidFill>
                    <a:srgbClr val="A7ADBE"/>
                  </a:solidFill>
                  <a:latin typeface="Work Sans"/>
                  <a:ea typeface="Work Sans"/>
                  <a:cs typeface="Work Sans"/>
                  <a:sym typeface="Work Sans"/>
                </a:rPr>
                <a:t>3</a:t>
              </a:r>
              <a:endParaRPr b="0" i="0" sz="1100" u="none" cap="none" strike="noStrike">
                <a:solidFill>
                  <a:srgbClr val="000000"/>
                </a:solidFill>
                <a:latin typeface="Arial"/>
                <a:ea typeface="Arial"/>
                <a:cs typeface="Arial"/>
                <a:sym typeface="Arial"/>
              </a:endParaRPr>
            </a:p>
          </p:txBody>
        </p:sp>
        <p:sp>
          <p:nvSpPr>
            <p:cNvPr id="539" name="Google Shape;539;p39"/>
            <p:cNvSpPr txBox="1"/>
            <p:nvPr/>
          </p:nvSpPr>
          <p:spPr>
            <a:xfrm>
              <a:off x="6096000" y="2229196"/>
              <a:ext cx="1505100" cy="969000"/>
            </a:xfrm>
            <a:prstGeom prst="rect">
              <a:avLst/>
            </a:prstGeom>
            <a:noFill/>
            <a:ln>
              <a:noFill/>
            </a:ln>
          </p:spPr>
          <p:txBody>
            <a:bodyPr anchorCtr="0" anchor="ctr" bIns="68575" lIns="0" spcFirstLastPara="1" rIns="0" wrap="square" tIns="0">
              <a:noAutofit/>
            </a:bodyPr>
            <a:lstStyle/>
            <a:p>
              <a:pPr indent="0" lvl="0" marL="0" marR="0" rtl="0" algn="ctr">
                <a:lnSpc>
                  <a:spcPct val="120000"/>
                </a:lnSpc>
                <a:spcBef>
                  <a:spcPts val="0"/>
                </a:spcBef>
                <a:spcAft>
                  <a:spcPts val="0"/>
                </a:spcAft>
                <a:buClr>
                  <a:schemeClr val="dk2"/>
                </a:buClr>
                <a:buSzPts val="4100"/>
                <a:buFont typeface="Work Sans SemiBold"/>
                <a:buNone/>
              </a:pPr>
              <a:r>
                <a:rPr b="0" i="0" lang="en" sz="4100" u="none" cap="none" strike="noStrike">
                  <a:solidFill>
                    <a:schemeClr val="dk2"/>
                  </a:solidFill>
                  <a:latin typeface="Work Sans SemiBold"/>
                  <a:ea typeface="Work Sans SemiBold"/>
                  <a:cs typeface="Work Sans SemiBold"/>
                  <a:sym typeface="Work Sans SemiBold"/>
                </a:rPr>
                <a:t>287</a:t>
              </a:r>
              <a:endParaRPr b="0" i="0" sz="2700" u="none" cap="none" strike="noStrike">
                <a:solidFill>
                  <a:schemeClr val="dk2"/>
                </a:solidFill>
                <a:latin typeface="Work Sans SemiBold"/>
                <a:ea typeface="Work Sans SemiBold"/>
                <a:cs typeface="Work Sans SemiBold"/>
                <a:sym typeface="Work Sans SemiBold"/>
              </a:endParaRPr>
            </a:p>
          </p:txBody>
        </p:sp>
        <p:cxnSp>
          <p:nvCxnSpPr>
            <p:cNvPr id="540" name="Google Shape;540;p39"/>
            <p:cNvCxnSpPr/>
            <p:nvPr/>
          </p:nvCxnSpPr>
          <p:spPr>
            <a:xfrm>
              <a:off x="7667624" y="2360473"/>
              <a:ext cx="0" cy="706500"/>
            </a:xfrm>
            <a:prstGeom prst="straightConnector1">
              <a:avLst/>
            </a:prstGeom>
            <a:noFill/>
            <a:ln cap="flat" cmpd="sng" w="19050">
              <a:solidFill>
                <a:schemeClr val="accent3"/>
              </a:solidFill>
              <a:prstDash val="solid"/>
              <a:miter lim="800000"/>
              <a:headEnd len="sm" w="sm" type="none"/>
              <a:tailEnd len="sm" w="sm" type="none"/>
            </a:ln>
          </p:spPr>
        </p:cxnSp>
      </p:grpSp>
      <p:grpSp>
        <p:nvGrpSpPr>
          <p:cNvPr id="541" name="Google Shape;541;p39"/>
          <p:cNvGrpSpPr/>
          <p:nvPr/>
        </p:nvGrpSpPr>
        <p:grpSpPr>
          <a:xfrm>
            <a:off x="4572000" y="2624432"/>
            <a:ext cx="3880969" cy="726750"/>
            <a:chOff x="6096000" y="3598693"/>
            <a:chExt cx="5174625" cy="969000"/>
          </a:xfrm>
        </p:grpSpPr>
        <p:sp>
          <p:nvSpPr>
            <p:cNvPr id="542" name="Google Shape;542;p39"/>
            <p:cNvSpPr txBox="1"/>
            <p:nvPr/>
          </p:nvSpPr>
          <p:spPr>
            <a:xfrm>
              <a:off x="7743825" y="3872275"/>
              <a:ext cx="3526800" cy="421800"/>
            </a:xfrm>
            <a:prstGeom prst="rect">
              <a:avLst/>
            </a:prstGeom>
            <a:noFill/>
            <a:ln>
              <a:noFill/>
            </a:ln>
          </p:spPr>
          <p:txBody>
            <a:bodyPr anchorCtr="0" anchor="t" bIns="68575" lIns="68575" spcFirstLastPara="1" rIns="68575" wrap="square" tIns="0">
              <a:noAutofit/>
            </a:bodyPr>
            <a:lstStyle/>
            <a:p>
              <a:pPr indent="0" lvl="0" marL="0" marR="0" rtl="0" algn="l">
                <a:lnSpc>
                  <a:spcPct val="120000"/>
                </a:lnSpc>
                <a:spcBef>
                  <a:spcPts val="0"/>
                </a:spcBef>
                <a:spcAft>
                  <a:spcPts val="0"/>
                </a:spcAft>
                <a:buClr>
                  <a:schemeClr val="dk2"/>
                </a:buClr>
                <a:buSzPts val="1100"/>
                <a:buFont typeface="Work Sans"/>
                <a:buNone/>
              </a:pPr>
              <a:r>
                <a:rPr b="0" i="0" lang="en" sz="1100" u="none" cap="none" strike="noStrike">
                  <a:solidFill>
                    <a:schemeClr val="dk2"/>
                  </a:solidFill>
                  <a:latin typeface="Work Sans"/>
                  <a:ea typeface="Work Sans"/>
                  <a:cs typeface="Work Sans"/>
                  <a:sym typeface="Work Sans"/>
                </a:rPr>
                <a:t>Organizations that have experienced an insider threat in the past year </a:t>
              </a:r>
              <a:r>
                <a:rPr b="0" baseline="30000" i="0" lang="en" sz="1100" u="none" cap="none" strike="noStrike">
                  <a:solidFill>
                    <a:srgbClr val="A7ADBE"/>
                  </a:solidFill>
                  <a:latin typeface="Work Sans"/>
                  <a:ea typeface="Work Sans"/>
                  <a:cs typeface="Work Sans"/>
                  <a:sym typeface="Work Sans"/>
                </a:rPr>
                <a:t>4</a:t>
              </a:r>
              <a:endParaRPr b="0" baseline="30000" i="0" sz="1100" u="none" cap="none" strike="noStrike">
                <a:solidFill>
                  <a:srgbClr val="A7ADBE"/>
                </a:solidFill>
                <a:latin typeface="Work Sans"/>
                <a:ea typeface="Work Sans"/>
                <a:cs typeface="Work Sans"/>
                <a:sym typeface="Work Sans"/>
              </a:endParaRPr>
            </a:p>
          </p:txBody>
        </p:sp>
        <p:sp>
          <p:nvSpPr>
            <p:cNvPr id="543" name="Google Shape;543;p39"/>
            <p:cNvSpPr txBox="1"/>
            <p:nvPr/>
          </p:nvSpPr>
          <p:spPr>
            <a:xfrm>
              <a:off x="6096000" y="3598693"/>
              <a:ext cx="1505100" cy="969000"/>
            </a:xfrm>
            <a:prstGeom prst="rect">
              <a:avLst/>
            </a:prstGeom>
            <a:noFill/>
            <a:ln>
              <a:noFill/>
            </a:ln>
          </p:spPr>
          <p:txBody>
            <a:bodyPr anchorCtr="0" anchor="ctr" bIns="68575" lIns="0" spcFirstLastPara="1" rIns="0" wrap="square" tIns="0">
              <a:noAutofit/>
            </a:bodyPr>
            <a:lstStyle/>
            <a:p>
              <a:pPr indent="0" lvl="0" marL="0" marR="0" rtl="0" algn="ctr">
                <a:lnSpc>
                  <a:spcPct val="120000"/>
                </a:lnSpc>
                <a:spcBef>
                  <a:spcPts val="0"/>
                </a:spcBef>
                <a:spcAft>
                  <a:spcPts val="0"/>
                </a:spcAft>
                <a:buClr>
                  <a:schemeClr val="dk2"/>
                </a:buClr>
                <a:buSzPts val="4100"/>
                <a:buFont typeface="Work Sans SemiBold"/>
                <a:buNone/>
              </a:pPr>
              <a:r>
                <a:rPr b="0" i="0" lang="en" sz="4100" u="none" cap="none" strike="noStrike">
                  <a:solidFill>
                    <a:schemeClr val="dk2"/>
                  </a:solidFill>
                  <a:latin typeface="Work Sans SemiBold"/>
                  <a:ea typeface="Work Sans SemiBold"/>
                  <a:cs typeface="Work Sans SemiBold"/>
                  <a:sym typeface="Work Sans SemiBold"/>
                </a:rPr>
                <a:t>72</a:t>
              </a:r>
              <a:r>
                <a:rPr b="0" i="0" lang="en" sz="2100" u="none" cap="none" strike="noStrike">
                  <a:solidFill>
                    <a:schemeClr val="dk2"/>
                  </a:solidFill>
                  <a:latin typeface="Work Sans SemiBold"/>
                  <a:ea typeface="Work Sans SemiBold"/>
                  <a:cs typeface="Work Sans SemiBold"/>
                  <a:sym typeface="Work Sans SemiBold"/>
                </a:rPr>
                <a:t>%</a:t>
              </a:r>
              <a:endParaRPr b="0" i="0" sz="2700" u="none" cap="none" strike="noStrike">
                <a:solidFill>
                  <a:schemeClr val="dk2"/>
                </a:solidFill>
                <a:latin typeface="Work Sans SemiBold"/>
                <a:ea typeface="Work Sans SemiBold"/>
                <a:cs typeface="Work Sans SemiBold"/>
                <a:sym typeface="Work Sans SemiBold"/>
              </a:endParaRPr>
            </a:p>
          </p:txBody>
        </p:sp>
        <p:cxnSp>
          <p:nvCxnSpPr>
            <p:cNvPr id="544" name="Google Shape;544;p39"/>
            <p:cNvCxnSpPr/>
            <p:nvPr/>
          </p:nvCxnSpPr>
          <p:spPr>
            <a:xfrm>
              <a:off x="7667624" y="3729970"/>
              <a:ext cx="0" cy="706500"/>
            </a:xfrm>
            <a:prstGeom prst="straightConnector1">
              <a:avLst/>
            </a:prstGeom>
            <a:noFill/>
            <a:ln cap="flat" cmpd="sng" w="19050">
              <a:solidFill>
                <a:schemeClr val="accent3"/>
              </a:solidFill>
              <a:prstDash val="solid"/>
              <a:miter lim="800000"/>
              <a:headEnd len="sm" w="sm" type="none"/>
              <a:tailEnd len="sm" w="sm" type="none"/>
            </a:ln>
          </p:spPr>
        </p:cxn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9" name="Shape 549"/>
        <p:cNvGrpSpPr/>
        <p:nvPr/>
      </p:nvGrpSpPr>
      <p:grpSpPr>
        <a:xfrm>
          <a:off x="0" y="0"/>
          <a:ext cx="0" cy="0"/>
          <a:chOff x="0" y="0"/>
          <a:chExt cx="0" cy="0"/>
        </a:xfrm>
      </p:grpSpPr>
      <p:sp>
        <p:nvSpPr>
          <p:cNvPr id="550" name="Google Shape;550;p4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sz="1000">
                <a:solidFill>
                  <a:schemeClr val="dk2"/>
                </a:solidFill>
                <a:latin typeface="Arial"/>
                <a:ea typeface="Arial"/>
                <a:cs typeface="Arial"/>
                <a:sym typeface="Arial"/>
              </a:rPr>
              <a:t>‹#›</a:t>
            </a:fld>
            <a:endParaRPr sz="1000">
              <a:solidFill>
                <a:schemeClr val="dk2"/>
              </a:solidFill>
              <a:latin typeface="Arial"/>
              <a:ea typeface="Arial"/>
              <a:cs typeface="Arial"/>
              <a:sym typeface="Arial"/>
            </a:endParaRPr>
          </a:p>
        </p:txBody>
      </p:sp>
      <p:sp>
        <p:nvSpPr>
          <p:cNvPr id="551" name="Google Shape;551;p40"/>
          <p:cNvSpPr txBox="1"/>
          <p:nvPr>
            <p:ph type="title"/>
          </p:nvPr>
        </p:nvSpPr>
        <p:spPr>
          <a:xfrm>
            <a:off x="285025" y="3063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Much</a:t>
            </a:r>
            <a:r>
              <a:rPr lang="en"/>
              <a:t> Unreported</a:t>
            </a:r>
            <a:endParaRPr/>
          </a:p>
        </p:txBody>
      </p:sp>
      <p:sp>
        <p:nvSpPr>
          <p:cNvPr id="552" name="Google Shape;552;p40"/>
          <p:cNvSpPr txBox="1"/>
          <p:nvPr>
            <p:ph idx="4294967295" type="body"/>
          </p:nvPr>
        </p:nvSpPr>
        <p:spPr>
          <a:xfrm>
            <a:off x="285013" y="987119"/>
            <a:ext cx="8266800" cy="3078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1200"/>
              </a:spcAft>
              <a:buSzPts val="523"/>
              <a:buNone/>
            </a:pPr>
            <a:r>
              <a:rPr lang="en" sz="1355"/>
              <a:t>NO DUTY TO DISCLOSE INSIDER “BREACH” - EMPLOYEE EXITS WITH FILES (NOT PRIVACY DATA)</a:t>
            </a:r>
            <a:endParaRPr sz="1355"/>
          </a:p>
        </p:txBody>
      </p:sp>
      <p:pic>
        <p:nvPicPr>
          <p:cNvPr id="553" name="Google Shape;553;p40"/>
          <p:cNvPicPr preferRelativeResize="0"/>
          <p:nvPr/>
        </p:nvPicPr>
        <p:blipFill>
          <a:blip r:embed="rId3">
            <a:alphaModFix/>
          </a:blip>
          <a:stretch>
            <a:fillRect/>
          </a:stretch>
        </p:blipFill>
        <p:spPr>
          <a:xfrm>
            <a:off x="1875876" y="1550150"/>
            <a:ext cx="4574575" cy="3426525"/>
          </a:xfrm>
          <a:prstGeom prst="rect">
            <a:avLst/>
          </a:prstGeom>
          <a:noFill/>
          <a:ln>
            <a:noFill/>
          </a:ln>
        </p:spPr>
      </p:pic>
      <p:sp>
        <p:nvSpPr>
          <p:cNvPr id="554" name="Google Shape;554;p40"/>
          <p:cNvSpPr txBox="1"/>
          <p:nvPr/>
        </p:nvSpPr>
        <p:spPr>
          <a:xfrm>
            <a:off x="6938825" y="4307575"/>
            <a:ext cx="1646400" cy="29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800" u="sng">
                <a:solidFill>
                  <a:schemeClr val="dk2"/>
                </a:solidFill>
              </a:rPr>
              <a:t>Also not Insurable!</a:t>
            </a:r>
            <a:endParaRPr i="1" sz="1800" u="sng">
              <a:solidFill>
                <a:schemeClr val="dk2"/>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8" name="Shape 558"/>
        <p:cNvGrpSpPr/>
        <p:nvPr/>
      </p:nvGrpSpPr>
      <p:grpSpPr>
        <a:xfrm>
          <a:off x="0" y="0"/>
          <a:ext cx="0" cy="0"/>
          <a:chOff x="0" y="0"/>
          <a:chExt cx="0" cy="0"/>
        </a:xfrm>
      </p:grpSpPr>
      <p:sp>
        <p:nvSpPr>
          <p:cNvPr id="559" name="Google Shape;559;p4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 the News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560" name="Google Shape;560;p41"/>
          <p:cNvPicPr preferRelativeResize="0"/>
          <p:nvPr/>
        </p:nvPicPr>
        <p:blipFill>
          <a:blip r:embed="rId3">
            <a:alphaModFix/>
          </a:blip>
          <a:stretch>
            <a:fillRect/>
          </a:stretch>
        </p:blipFill>
        <p:spPr>
          <a:xfrm>
            <a:off x="3110728" y="1461100"/>
            <a:ext cx="2975025" cy="2858125"/>
          </a:xfrm>
          <a:prstGeom prst="rect">
            <a:avLst/>
          </a:prstGeom>
          <a:noFill/>
          <a:ln>
            <a:noFill/>
          </a:ln>
        </p:spPr>
      </p:pic>
      <p:sp>
        <p:nvSpPr>
          <p:cNvPr id="561" name="Google Shape;561;p4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5" name="Shape 565"/>
        <p:cNvGrpSpPr/>
        <p:nvPr/>
      </p:nvGrpSpPr>
      <p:grpSpPr>
        <a:xfrm>
          <a:off x="0" y="0"/>
          <a:ext cx="0" cy="0"/>
          <a:chOff x="0" y="0"/>
          <a:chExt cx="0" cy="0"/>
        </a:xfrm>
      </p:grpSpPr>
      <p:sp>
        <p:nvSpPr>
          <p:cNvPr id="566" name="Google Shape;566;p4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 the News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567" name="Google Shape;567;p42"/>
          <p:cNvPicPr preferRelativeResize="0"/>
          <p:nvPr/>
        </p:nvPicPr>
        <p:blipFill>
          <a:blip r:embed="rId3">
            <a:alphaModFix/>
          </a:blip>
          <a:stretch>
            <a:fillRect/>
          </a:stretch>
        </p:blipFill>
        <p:spPr>
          <a:xfrm>
            <a:off x="5041125" y="177852"/>
            <a:ext cx="3369925" cy="1893450"/>
          </a:xfrm>
          <a:prstGeom prst="rect">
            <a:avLst/>
          </a:prstGeom>
          <a:noFill/>
          <a:ln>
            <a:noFill/>
          </a:ln>
        </p:spPr>
      </p:pic>
      <p:sp>
        <p:nvSpPr>
          <p:cNvPr id="568" name="Google Shape;568;p42"/>
          <p:cNvSpPr txBox="1"/>
          <p:nvPr/>
        </p:nvSpPr>
        <p:spPr>
          <a:xfrm>
            <a:off x="687725" y="2464325"/>
            <a:ext cx="7032600" cy="2678100"/>
          </a:xfrm>
          <a:prstGeom prst="rect">
            <a:avLst/>
          </a:prstGeom>
          <a:noFill/>
          <a:ln>
            <a:noFill/>
          </a:ln>
        </p:spPr>
        <p:txBody>
          <a:bodyPr anchorCtr="0" anchor="t" bIns="91425" lIns="91425" spcFirstLastPara="1" rIns="91425" wrap="square" tIns="91425">
            <a:spAutoFit/>
          </a:bodyPr>
          <a:lstStyle/>
          <a:p>
            <a:pPr indent="-314325" lvl="0" marL="457200" rtl="0" algn="l">
              <a:spcBef>
                <a:spcPts val="0"/>
              </a:spcBef>
              <a:spcAft>
                <a:spcPts val="0"/>
              </a:spcAft>
              <a:buClr>
                <a:schemeClr val="dk1"/>
              </a:buClr>
              <a:buSzPts val="1350"/>
              <a:buChar char="●"/>
            </a:pPr>
            <a:r>
              <a:rPr lang="en" sz="1350">
                <a:solidFill>
                  <a:schemeClr val="dk1"/>
                </a:solidFill>
              </a:rPr>
              <a:t>Waymo accepted a settlement offer from Uber. The on-demand car company will not incorporate Waymo's proprietary information into hardware and software. Uber agreed to a financial deal that includes 0.34% of Uber equity at a $72 billion valuation, which works out to about $245 million.</a:t>
            </a:r>
            <a:endParaRPr sz="1350">
              <a:solidFill>
                <a:schemeClr val="dk1"/>
              </a:solidFill>
            </a:endParaRPr>
          </a:p>
          <a:p>
            <a:pPr indent="-314325" lvl="0" marL="457200" rtl="0" algn="l">
              <a:spcBef>
                <a:spcPts val="0"/>
              </a:spcBef>
              <a:spcAft>
                <a:spcPts val="0"/>
              </a:spcAft>
              <a:buClr>
                <a:schemeClr val="dk1"/>
              </a:buClr>
              <a:buSzPts val="1350"/>
              <a:buChar char="●"/>
            </a:pPr>
            <a:r>
              <a:rPr lang="en" sz="1350">
                <a:solidFill>
                  <a:schemeClr val="dk1"/>
                </a:solidFill>
              </a:rPr>
              <a:t>Levandowski apparently (according to Waymo) downloaded more than 14,000 “highly confidential and proprietary files” from the company before leaving. These files included Waymo’s proprietary LiDAR circuit board design, reportedly.</a:t>
            </a:r>
            <a:endParaRPr sz="1350">
              <a:solidFill>
                <a:schemeClr val="dk1"/>
              </a:solidFill>
            </a:endParaRPr>
          </a:p>
          <a:p>
            <a:pPr indent="-314325" lvl="0" marL="457200" rtl="0" algn="l">
              <a:spcBef>
                <a:spcPts val="0"/>
              </a:spcBef>
              <a:spcAft>
                <a:spcPts val="0"/>
              </a:spcAft>
              <a:buClr>
                <a:schemeClr val="dk1"/>
              </a:buClr>
              <a:buSzPts val="1350"/>
              <a:buChar char="●"/>
            </a:pPr>
            <a:r>
              <a:rPr lang="en" sz="1350">
                <a:solidFill>
                  <a:schemeClr val="dk1"/>
                </a:solidFill>
              </a:rPr>
              <a:t>Waymo says it discovered this chain of events initially when a supplier accidentally copied it on emails to Uber and Otto that contained a circuit board design from the ride-sharing company which looked remarkably like its own</a:t>
            </a:r>
            <a:endParaRPr sz="1350">
              <a:solidFill>
                <a:schemeClr val="dk1"/>
              </a:solidFill>
            </a:endParaRPr>
          </a:p>
          <a:p>
            <a:pPr indent="0" lvl="0" marL="0" rtl="0" algn="l">
              <a:spcBef>
                <a:spcPts val="0"/>
              </a:spcBef>
              <a:spcAft>
                <a:spcPts val="0"/>
              </a:spcAft>
              <a:buNone/>
            </a:pPr>
            <a:r>
              <a:t/>
            </a:r>
            <a:endParaRPr sz="1350">
              <a:solidFill>
                <a:schemeClr val="dk1"/>
              </a:solidFill>
            </a:endParaRPr>
          </a:p>
          <a:p>
            <a:pPr indent="0" lvl="0" marL="0" rtl="0" algn="l">
              <a:spcBef>
                <a:spcPts val="0"/>
              </a:spcBef>
              <a:spcAft>
                <a:spcPts val="0"/>
              </a:spcAft>
              <a:buNone/>
            </a:pPr>
            <a:r>
              <a:t/>
            </a:r>
            <a:endParaRPr sz="1350">
              <a:solidFill>
                <a:schemeClr val="dk1"/>
              </a:solidFill>
            </a:endParaRPr>
          </a:p>
        </p:txBody>
      </p:sp>
      <p:sp>
        <p:nvSpPr>
          <p:cNvPr id="569" name="Google Shape;569;p4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3" name="Shape 573"/>
        <p:cNvGrpSpPr/>
        <p:nvPr/>
      </p:nvGrpSpPr>
      <p:grpSpPr>
        <a:xfrm>
          <a:off x="0" y="0"/>
          <a:ext cx="0" cy="0"/>
          <a:chOff x="0" y="0"/>
          <a:chExt cx="0" cy="0"/>
        </a:xfrm>
      </p:grpSpPr>
      <p:sp>
        <p:nvSpPr>
          <p:cNvPr id="574" name="Google Shape;574;p43"/>
          <p:cNvSpPr txBox="1"/>
          <p:nvPr/>
        </p:nvSpPr>
        <p:spPr>
          <a:xfrm>
            <a:off x="343775" y="3373875"/>
            <a:ext cx="5730600" cy="1603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500">
                <a:solidFill>
                  <a:srgbClr val="3F3F3F"/>
                </a:solidFill>
                <a:highlight>
                  <a:srgbClr val="FFFFFF"/>
                </a:highlight>
              </a:rPr>
              <a:t>Pegasystems Inc. v. Appian Corp. </a:t>
            </a:r>
            <a:r>
              <a:rPr lang="en" sz="1500">
                <a:solidFill>
                  <a:srgbClr val="3F3F3F"/>
                </a:solidFill>
                <a:highlight>
                  <a:srgbClr val="FFFFFF"/>
                </a:highlight>
              </a:rPr>
              <a:t>Appian Corp. landed an eye-popping $2 billion award from a Virginia state jury in May 2022 after suing software company Pegasystems Inc. for allegedly stealing its trade secrets.</a:t>
            </a:r>
            <a:endParaRPr sz="1500">
              <a:solidFill>
                <a:srgbClr val="3F3F3F"/>
              </a:solidFill>
              <a:highlight>
                <a:srgbClr val="FFFFFF"/>
              </a:highlight>
            </a:endParaRPr>
          </a:p>
          <a:p>
            <a:pPr indent="0" lvl="0" marL="0" rtl="0" algn="l">
              <a:lnSpc>
                <a:spcPct val="115000"/>
              </a:lnSpc>
              <a:spcBef>
                <a:spcPts val="2300"/>
              </a:spcBef>
              <a:spcAft>
                <a:spcPts val="2300"/>
              </a:spcAft>
              <a:buNone/>
            </a:pPr>
            <a:r>
              <a:t/>
            </a:r>
            <a:endParaRPr sz="400">
              <a:solidFill>
                <a:srgbClr val="3F3F3F"/>
              </a:solidFill>
              <a:highlight>
                <a:srgbClr val="FFFFFF"/>
              </a:highlight>
            </a:endParaRPr>
          </a:p>
        </p:txBody>
      </p:sp>
      <p:pic>
        <p:nvPicPr>
          <p:cNvPr id="575" name="Google Shape;575;p43"/>
          <p:cNvPicPr preferRelativeResize="0"/>
          <p:nvPr/>
        </p:nvPicPr>
        <p:blipFill>
          <a:blip r:embed="rId3">
            <a:alphaModFix/>
          </a:blip>
          <a:stretch>
            <a:fillRect/>
          </a:stretch>
        </p:blipFill>
        <p:spPr>
          <a:xfrm>
            <a:off x="3007925" y="169425"/>
            <a:ext cx="3828975" cy="3119900"/>
          </a:xfrm>
          <a:prstGeom prst="rect">
            <a:avLst/>
          </a:prstGeom>
          <a:noFill/>
          <a:ln>
            <a:noFill/>
          </a:ln>
        </p:spPr>
      </p:pic>
      <p:sp>
        <p:nvSpPr>
          <p:cNvPr id="576" name="Google Shape;576;p4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0" name="Shape 580"/>
        <p:cNvGrpSpPr/>
        <p:nvPr/>
      </p:nvGrpSpPr>
      <p:grpSpPr>
        <a:xfrm>
          <a:off x="0" y="0"/>
          <a:ext cx="0" cy="0"/>
          <a:chOff x="0" y="0"/>
          <a:chExt cx="0" cy="0"/>
        </a:xfrm>
      </p:grpSpPr>
      <p:sp>
        <p:nvSpPr>
          <p:cNvPr id="581" name="Google Shape;581;p4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3320"/>
              <a:t>As an MSP Why Do I Care? </a:t>
            </a:r>
            <a:endParaRPr sz="3320"/>
          </a:p>
          <a:p>
            <a:pPr indent="0" lvl="0" marL="0" rtl="0" algn="l">
              <a:spcBef>
                <a:spcPts val="0"/>
              </a:spcBef>
              <a:spcAft>
                <a:spcPts val="0"/>
              </a:spcAft>
              <a:buSzPts val="990"/>
              <a:buNone/>
            </a:pPr>
            <a:r>
              <a:rPr lang="en" sz="3320"/>
              <a:t>SHH..</a:t>
            </a:r>
            <a:endParaRPr sz="3320"/>
          </a:p>
          <a:p>
            <a:pPr indent="0" lvl="0" marL="0" rtl="0" algn="l">
              <a:spcBef>
                <a:spcPts val="0"/>
              </a:spcBef>
              <a:spcAft>
                <a:spcPts val="0"/>
              </a:spcAft>
              <a:buSzPts val="990"/>
              <a:buNone/>
            </a:pPr>
            <a:r>
              <a:rPr lang="en" sz="3320"/>
              <a:t>It’s better way</a:t>
            </a:r>
            <a:endParaRPr sz="3320"/>
          </a:p>
          <a:p>
            <a:pPr indent="0" lvl="0" marL="0" rtl="0" algn="l">
              <a:spcBef>
                <a:spcPts val="0"/>
              </a:spcBef>
              <a:spcAft>
                <a:spcPts val="0"/>
              </a:spcAft>
              <a:buSzPts val="990"/>
              <a:buNone/>
            </a:pPr>
            <a:r>
              <a:rPr lang="en" sz="3320"/>
              <a:t>To sell Cyber! </a:t>
            </a:r>
            <a:endParaRPr sz="3320"/>
          </a:p>
        </p:txBody>
      </p:sp>
      <p:sp>
        <p:nvSpPr>
          <p:cNvPr id="582" name="Google Shape;582;p4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583" name="Google Shape;583;p44" title="Screenshot 2025-04-18 at 9.38.41 PM.png"/>
          <p:cNvPicPr preferRelativeResize="0"/>
          <p:nvPr/>
        </p:nvPicPr>
        <p:blipFill>
          <a:blip r:embed="rId3">
            <a:alphaModFix/>
          </a:blip>
          <a:stretch>
            <a:fillRect/>
          </a:stretch>
        </p:blipFill>
        <p:spPr>
          <a:xfrm>
            <a:off x="3515546" y="1044475"/>
            <a:ext cx="4591579" cy="3259025"/>
          </a:xfrm>
          <a:prstGeom prst="rect">
            <a:avLst/>
          </a:prstGeom>
          <a:noFill/>
          <a:ln>
            <a:noFill/>
          </a:ln>
        </p:spPr>
      </p:pic>
      <p:sp>
        <p:nvSpPr>
          <p:cNvPr id="584" name="Google Shape;584;p44"/>
          <p:cNvSpPr txBox="1"/>
          <p:nvPr/>
        </p:nvSpPr>
        <p:spPr>
          <a:xfrm>
            <a:off x="3010475" y="4330250"/>
            <a:ext cx="5885400" cy="49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rPr>
              <a:t>Getting burned by ex employee is more </a:t>
            </a:r>
            <a:r>
              <a:rPr b="1" lang="en" sz="1800">
                <a:solidFill>
                  <a:schemeClr val="dk2"/>
                </a:solidFill>
              </a:rPr>
              <a:t>tangible, emotional, &amp; contextual</a:t>
            </a:r>
            <a:r>
              <a:rPr lang="en" sz="1800">
                <a:solidFill>
                  <a:schemeClr val="dk2"/>
                </a:solidFill>
              </a:rPr>
              <a:t> than external hacker FUD.. </a:t>
            </a:r>
            <a:endParaRPr sz="1800">
              <a:solidFill>
                <a:schemeClr val="dk2"/>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8" name="Shape 588"/>
        <p:cNvGrpSpPr/>
        <p:nvPr/>
      </p:nvGrpSpPr>
      <p:grpSpPr>
        <a:xfrm>
          <a:off x="0" y="0"/>
          <a:ext cx="0" cy="0"/>
          <a:chOff x="0" y="0"/>
          <a:chExt cx="0" cy="0"/>
        </a:xfrm>
      </p:grpSpPr>
      <p:sp>
        <p:nvSpPr>
          <p:cNvPr id="589" name="Google Shape;589;p45"/>
          <p:cNvSpPr txBox="1"/>
          <p:nvPr>
            <p:ph type="title"/>
          </p:nvPr>
        </p:nvSpPr>
        <p:spPr>
          <a:xfrm>
            <a:off x="311700" y="445025"/>
            <a:ext cx="4461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3320"/>
              <a:t>Don’t Sell Cybersecurity</a:t>
            </a:r>
            <a:endParaRPr sz="3320"/>
          </a:p>
        </p:txBody>
      </p:sp>
      <p:sp>
        <p:nvSpPr>
          <p:cNvPr id="590" name="Google Shape;590;p4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591" name="Google Shape;591;p45"/>
          <p:cNvSpPr txBox="1"/>
          <p:nvPr/>
        </p:nvSpPr>
        <p:spPr>
          <a:xfrm>
            <a:off x="6185025" y="3481325"/>
            <a:ext cx="3752400" cy="49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900">
                <a:solidFill>
                  <a:schemeClr val="dk2"/>
                </a:solidFill>
              </a:rPr>
              <a:t>Sell Employee Assurance</a:t>
            </a:r>
            <a:endParaRPr sz="2900">
              <a:solidFill>
                <a:schemeClr val="dk2"/>
              </a:solidFill>
            </a:endParaRPr>
          </a:p>
        </p:txBody>
      </p:sp>
      <p:pic>
        <p:nvPicPr>
          <p:cNvPr id="592" name="Google Shape;592;p45" title="thomas-crown-affair.jpg"/>
          <p:cNvPicPr preferRelativeResize="0"/>
          <p:nvPr/>
        </p:nvPicPr>
        <p:blipFill>
          <a:blip r:embed="rId3">
            <a:alphaModFix/>
          </a:blip>
          <a:stretch>
            <a:fillRect/>
          </a:stretch>
        </p:blipFill>
        <p:spPr>
          <a:xfrm>
            <a:off x="3280800" y="720675"/>
            <a:ext cx="2315300" cy="33313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6" name="Shape 596"/>
        <p:cNvGrpSpPr/>
        <p:nvPr/>
      </p:nvGrpSpPr>
      <p:grpSpPr>
        <a:xfrm>
          <a:off x="0" y="0"/>
          <a:ext cx="0" cy="0"/>
          <a:chOff x="0" y="0"/>
          <a:chExt cx="0" cy="0"/>
        </a:xfrm>
      </p:grpSpPr>
      <p:sp>
        <p:nvSpPr>
          <p:cNvPr id="597" name="Google Shape;597;p46"/>
          <p:cNvSpPr txBox="1"/>
          <p:nvPr>
            <p:ph idx="12" type="sldNum"/>
          </p:nvPr>
        </p:nvSpPr>
        <p:spPr>
          <a:xfrm>
            <a:off x="8472458" y="4663217"/>
            <a:ext cx="548700" cy="393600"/>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sz="1000">
                <a:solidFill>
                  <a:schemeClr val="dk2"/>
                </a:solidFill>
                <a:latin typeface="Arial"/>
                <a:ea typeface="Arial"/>
                <a:cs typeface="Arial"/>
                <a:sym typeface="Arial"/>
              </a:rPr>
              <a:t>‹#›</a:t>
            </a:fld>
            <a:endParaRPr sz="1000">
              <a:solidFill>
                <a:schemeClr val="dk2"/>
              </a:solidFill>
              <a:latin typeface="Arial"/>
              <a:ea typeface="Arial"/>
              <a:cs typeface="Arial"/>
              <a:sym typeface="Arial"/>
            </a:endParaRPr>
          </a:p>
        </p:txBody>
      </p:sp>
      <p:sp>
        <p:nvSpPr>
          <p:cNvPr id="598" name="Google Shape;598;p46"/>
          <p:cNvSpPr txBox="1"/>
          <p:nvPr>
            <p:ph type="title"/>
          </p:nvPr>
        </p:nvSpPr>
        <p:spPr>
          <a:xfrm>
            <a:off x="311700" y="445025"/>
            <a:ext cx="8520600" cy="4311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Clr>
                <a:schemeClr val="dk2"/>
              </a:buClr>
              <a:buSzPts val="2700"/>
              <a:buFont typeface="Work Sans Light"/>
              <a:buNone/>
            </a:pPr>
            <a:r>
              <a:rPr lang="en"/>
              <a:t>Why Does Insider Threat Occur?</a:t>
            </a:r>
            <a:endParaRPr/>
          </a:p>
        </p:txBody>
      </p:sp>
      <p:sp>
        <p:nvSpPr>
          <p:cNvPr id="599" name="Google Shape;599;p46"/>
          <p:cNvSpPr txBox="1"/>
          <p:nvPr>
            <p:ph idx="1" type="body"/>
          </p:nvPr>
        </p:nvSpPr>
        <p:spPr>
          <a:xfrm>
            <a:off x="311700" y="1152475"/>
            <a:ext cx="8520600" cy="623400"/>
          </a:xfrm>
          <a:prstGeom prst="rect">
            <a:avLst/>
          </a:prstGeom>
          <a:noFill/>
          <a:ln>
            <a:noFill/>
          </a:ln>
        </p:spPr>
        <p:txBody>
          <a:bodyPr anchorCtr="0" anchor="t" bIns="68575" lIns="0" spcFirstLastPara="1" rIns="0" wrap="square" tIns="68575">
            <a:spAutoFit/>
          </a:bodyPr>
          <a:lstStyle/>
          <a:p>
            <a:pPr indent="0" lvl="0" marL="0" rtl="0" algn="l">
              <a:lnSpc>
                <a:spcPct val="110000"/>
              </a:lnSpc>
              <a:spcBef>
                <a:spcPts val="0"/>
              </a:spcBef>
              <a:spcAft>
                <a:spcPts val="0"/>
              </a:spcAft>
              <a:buSzPts val="1100"/>
              <a:buNone/>
            </a:pPr>
            <a:r>
              <a:rPr lang="en" sz="1500"/>
              <a:t>Too often employees don’t realize they don’t own the work (or book of business) they created, rather the firm does</a:t>
            </a:r>
            <a:endParaRPr sz="2200"/>
          </a:p>
        </p:txBody>
      </p:sp>
      <p:sp>
        <p:nvSpPr>
          <p:cNvPr id="600" name="Google Shape;600;p46"/>
          <p:cNvSpPr txBox="1"/>
          <p:nvPr/>
        </p:nvSpPr>
        <p:spPr>
          <a:xfrm>
            <a:off x="708576" y="1889100"/>
            <a:ext cx="7405800" cy="3082200"/>
          </a:xfrm>
          <a:prstGeom prst="rect">
            <a:avLst/>
          </a:prstGeom>
          <a:noFill/>
          <a:ln>
            <a:noFill/>
          </a:ln>
        </p:spPr>
        <p:txBody>
          <a:bodyPr anchorCtr="0" anchor="t" bIns="0" lIns="0" spcFirstLastPara="1" rIns="0" wrap="square" tIns="0">
            <a:spAutoFit/>
          </a:bodyPr>
          <a:lstStyle/>
          <a:p>
            <a:pPr indent="-323850" lvl="0" marL="457200" marR="0" rtl="0" algn="l">
              <a:lnSpc>
                <a:spcPct val="115000"/>
              </a:lnSpc>
              <a:spcBef>
                <a:spcPts val="0"/>
              </a:spcBef>
              <a:spcAft>
                <a:spcPts val="0"/>
              </a:spcAft>
              <a:buClr>
                <a:schemeClr val="dk2"/>
              </a:buClr>
              <a:buSzPts val="1500"/>
              <a:buFont typeface="Work Sans"/>
              <a:buChar char="●"/>
            </a:pPr>
            <a:r>
              <a:rPr b="1" i="0" lang="en" sz="1500" u="none" cap="none" strike="noStrike">
                <a:solidFill>
                  <a:schemeClr val="dk2"/>
                </a:solidFill>
                <a:latin typeface="Work Sans"/>
                <a:ea typeface="Work Sans"/>
                <a:cs typeface="Work Sans"/>
                <a:sym typeface="Work Sans"/>
              </a:rPr>
              <a:t>They can’t leave or exit with it - Did not </a:t>
            </a:r>
            <a:r>
              <a:rPr b="1" lang="en" sz="1500">
                <a:solidFill>
                  <a:schemeClr val="dk2"/>
                </a:solidFill>
                <a:latin typeface="Work Sans"/>
                <a:ea typeface="Work Sans"/>
                <a:cs typeface="Work Sans"/>
                <a:sym typeface="Work Sans"/>
              </a:rPr>
              <a:t>a</a:t>
            </a:r>
            <a:r>
              <a:rPr b="1" lang="en" sz="1500">
                <a:solidFill>
                  <a:schemeClr val="dk2"/>
                </a:solidFill>
                <a:latin typeface="Work Sans"/>
                <a:ea typeface="Work Sans"/>
                <a:cs typeface="Work Sans"/>
                <a:sym typeface="Work Sans"/>
              </a:rPr>
              <a:t>cknowledge duty to protect</a:t>
            </a:r>
            <a:endParaRPr b="1" i="0" u="none" cap="none" strike="noStrike">
              <a:solidFill>
                <a:srgbClr val="000000"/>
              </a:solidFill>
            </a:endParaRPr>
          </a:p>
          <a:p>
            <a:pPr indent="-323850" lvl="0" marL="457200" marR="0" rtl="0" algn="l">
              <a:lnSpc>
                <a:spcPct val="115000"/>
              </a:lnSpc>
              <a:spcBef>
                <a:spcPts val="0"/>
              </a:spcBef>
              <a:spcAft>
                <a:spcPts val="0"/>
              </a:spcAft>
              <a:buClr>
                <a:schemeClr val="dk2"/>
              </a:buClr>
              <a:buSzPts val="1500"/>
              <a:buFont typeface="Work Sans"/>
              <a:buChar char="●"/>
            </a:pPr>
            <a:r>
              <a:rPr b="1" lang="en" sz="1500">
                <a:solidFill>
                  <a:schemeClr val="dk2"/>
                </a:solidFill>
                <a:latin typeface="Work Sans"/>
                <a:ea typeface="Work Sans"/>
                <a:cs typeface="Work Sans"/>
                <a:sym typeface="Work Sans"/>
              </a:rPr>
              <a:t>Over sharing is easy and less work</a:t>
            </a:r>
            <a:r>
              <a:rPr b="1" i="0" lang="en" sz="1500" u="none" cap="none" strike="noStrike">
                <a:solidFill>
                  <a:schemeClr val="dk2"/>
                </a:solidFill>
                <a:latin typeface="Work Sans"/>
                <a:ea typeface="Work Sans"/>
                <a:cs typeface="Work Sans"/>
                <a:sym typeface="Work Sans"/>
              </a:rPr>
              <a:t> - Confidential</a:t>
            </a:r>
            <a:r>
              <a:rPr b="1" lang="en" sz="1500">
                <a:solidFill>
                  <a:schemeClr val="dk2"/>
                </a:solidFill>
                <a:latin typeface="Work Sans"/>
                <a:ea typeface="Work Sans"/>
                <a:cs typeface="Work Sans"/>
                <a:sym typeface="Work Sans"/>
              </a:rPr>
              <a:t>ity</a:t>
            </a:r>
            <a:br>
              <a:rPr b="1" i="0" lang="en" sz="1500" u="none" cap="none" strike="noStrike">
                <a:solidFill>
                  <a:schemeClr val="dk2"/>
                </a:solidFill>
                <a:latin typeface="Work Sans"/>
                <a:ea typeface="Work Sans"/>
                <a:cs typeface="Work Sans"/>
                <a:sym typeface="Work Sans"/>
              </a:rPr>
            </a:br>
            <a:r>
              <a:rPr b="1" i="0" lang="en" sz="1500" u="none" cap="none" strike="noStrike">
                <a:solidFill>
                  <a:schemeClr val="dk2"/>
                </a:solidFill>
                <a:latin typeface="Work Sans"/>
                <a:ea typeface="Work Sans"/>
                <a:cs typeface="Work Sans"/>
                <a:sym typeface="Work Sans"/>
              </a:rPr>
              <a:t>(i.e., least trust, need to know)</a:t>
            </a:r>
            <a:endParaRPr b="1" i="0" sz="1500" u="none" cap="none" strike="noStrike">
              <a:solidFill>
                <a:schemeClr val="dk2"/>
              </a:solidFill>
              <a:latin typeface="Work Sans"/>
              <a:ea typeface="Work Sans"/>
              <a:cs typeface="Work Sans"/>
              <a:sym typeface="Work Sans"/>
            </a:endParaRPr>
          </a:p>
          <a:p>
            <a:pPr indent="-323850" lvl="0" marL="457200" marR="0" rtl="0" algn="l">
              <a:lnSpc>
                <a:spcPct val="115000"/>
              </a:lnSpc>
              <a:spcBef>
                <a:spcPts val="0"/>
              </a:spcBef>
              <a:spcAft>
                <a:spcPts val="0"/>
              </a:spcAft>
              <a:buClr>
                <a:schemeClr val="dk2"/>
              </a:buClr>
              <a:buSzPts val="1500"/>
              <a:buFont typeface="Work Sans"/>
              <a:buChar char="●"/>
            </a:pPr>
            <a:r>
              <a:rPr b="1" lang="en" sz="1500">
                <a:solidFill>
                  <a:schemeClr val="dk2"/>
                </a:solidFill>
                <a:latin typeface="Work Sans"/>
                <a:ea typeface="Work Sans"/>
                <a:cs typeface="Work Sans"/>
                <a:sym typeface="Work Sans"/>
              </a:rPr>
              <a:t>Under-estimate the worth of stealing trade secrets. </a:t>
            </a:r>
            <a:endParaRPr b="1" sz="1500">
              <a:solidFill>
                <a:schemeClr val="dk2"/>
              </a:solidFill>
              <a:latin typeface="Work Sans"/>
              <a:ea typeface="Work Sans"/>
              <a:cs typeface="Work Sans"/>
              <a:sym typeface="Work Sans"/>
            </a:endParaRPr>
          </a:p>
          <a:p>
            <a:pPr indent="0" lvl="0" marL="457200" marR="0" rtl="0" algn="l">
              <a:lnSpc>
                <a:spcPct val="115000"/>
              </a:lnSpc>
              <a:spcBef>
                <a:spcPts val="1800"/>
              </a:spcBef>
              <a:spcAft>
                <a:spcPts val="0"/>
              </a:spcAft>
              <a:buNone/>
            </a:pPr>
            <a:r>
              <a:rPr b="1" lang="en" sz="1500">
                <a:solidFill>
                  <a:schemeClr val="dk2"/>
                </a:solidFill>
                <a:latin typeface="Work Sans"/>
                <a:ea typeface="Work Sans"/>
                <a:cs typeface="Work Sans"/>
                <a:sym typeface="Work Sans"/>
              </a:rPr>
              <a:t>Deterrents and culture don’t exist - </a:t>
            </a:r>
            <a:endParaRPr b="1" sz="1500">
              <a:solidFill>
                <a:schemeClr val="dk2"/>
              </a:solidFill>
              <a:latin typeface="Work Sans"/>
              <a:ea typeface="Work Sans"/>
              <a:cs typeface="Work Sans"/>
              <a:sym typeface="Work Sans"/>
            </a:endParaRPr>
          </a:p>
          <a:p>
            <a:pPr indent="-323850" lvl="0" marL="457200" marR="0" rtl="0" algn="l">
              <a:lnSpc>
                <a:spcPct val="115000"/>
              </a:lnSpc>
              <a:spcBef>
                <a:spcPts val="1800"/>
              </a:spcBef>
              <a:spcAft>
                <a:spcPts val="0"/>
              </a:spcAft>
              <a:buClr>
                <a:schemeClr val="dk2"/>
              </a:buClr>
              <a:buSzPts val="1500"/>
              <a:buFont typeface="Work Sans"/>
              <a:buChar char="●"/>
            </a:pPr>
            <a:r>
              <a:rPr b="1" i="0" lang="en" sz="1500" u="none" cap="none" strike="noStrike">
                <a:solidFill>
                  <a:schemeClr val="dk2"/>
                </a:solidFill>
                <a:latin typeface="Work Sans"/>
                <a:ea typeface="Work Sans"/>
                <a:cs typeface="Work Sans"/>
                <a:sym typeface="Work Sans"/>
              </a:rPr>
              <a:t>Additional security controls - Data Classification - Watermarks</a:t>
            </a:r>
            <a:endParaRPr b="1" i="0" u="none" cap="none" strike="noStrike">
              <a:solidFill>
                <a:srgbClr val="000000"/>
              </a:solidFill>
            </a:endParaRPr>
          </a:p>
          <a:p>
            <a:pPr indent="-323850" lvl="0" marL="457200" marR="0" rtl="0" algn="l">
              <a:lnSpc>
                <a:spcPct val="115000"/>
              </a:lnSpc>
              <a:spcBef>
                <a:spcPts val="0"/>
              </a:spcBef>
              <a:spcAft>
                <a:spcPts val="0"/>
              </a:spcAft>
              <a:buClr>
                <a:schemeClr val="dk2"/>
              </a:buClr>
              <a:buSzPts val="1500"/>
              <a:buFont typeface="Work Sans"/>
              <a:buChar char="●"/>
            </a:pPr>
            <a:r>
              <a:rPr b="1" i="0" lang="en" sz="1500" u="none" cap="none" strike="noStrike">
                <a:solidFill>
                  <a:schemeClr val="dk2"/>
                </a:solidFill>
                <a:latin typeface="Work Sans"/>
                <a:ea typeface="Work Sans"/>
                <a:cs typeface="Work Sans"/>
                <a:sym typeface="Work Sans"/>
              </a:rPr>
              <a:t>Role-based access (RBAC) on everything</a:t>
            </a:r>
            <a:endParaRPr b="1" i="0" u="none" cap="none" strike="noStrike">
              <a:solidFill>
                <a:srgbClr val="000000"/>
              </a:solidFill>
            </a:endParaRPr>
          </a:p>
          <a:p>
            <a:pPr indent="-323850" lvl="0" marL="457200" marR="0" rtl="0" algn="l">
              <a:lnSpc>
                <a:spcPct val="115000"/>
              </a:lnSpc>
              <a:spcBef>
                <a:spcPts val="0"/>
              </a:spcBef>
              <a:spcAft>
                <a:spcPts val="0"/>
              </a:spcAft>
              <a:buClr>
                <a:schemeClr val="dk2"/>
              </a:buClr>
              <a:buSzPts val="1500"/>
              <a:buFont typeface="Work Sans"/>
              <a:buChar char="●"/>
            </a:pPr>
            <a:r>
              <a:rPr b="1" lang="en" sz="1500">
                <a:solidFill>
                  <a:schemeClr val="dk2"/>
                </a:solidFill>
                <a:latin typeface="Work Sans"/>
                <a:ea typeface="Work Sans"/>
                <a:cs typeface="Work Sans"/>
                <a:sym typeface="Work Sans"/>
              </a:rPr>
              <a:t>IP Awareness </a:t>
            </a:r>
            <a:r>
              <a:rPr b="1" i="0" lang="en" sz="1500" u="none" cap="none" strike="noStrike">
                <a:solidFill>
                  <a:schemeClr val="dk2"/>
                </a:solidFill>
                <a:latin typeface="Work Sans"/>
                <a:ea typeface="Work Sans"/>
                <a:cs typeface="Work Sans"/>
                <a:sym typeface="Work Sans"/>
              </a:rPr>
              <a:t>training</a:t>
            </a:r>
            <a:endParaRPr b="1" i="0" sz="1500" u="none" cap="none" strike="noStrike">
              <a:solidFill>
                <a:schemeClr val="dk2"/>
              </a:solidFill>
              <a:latin typeface="Work Sans"/>
              <a:ea typeface="Work Sans"/>
              <a:cs typeface="Work Sans"/>
              <a:sym typeface="Work Sans"/>
            </a:endParaRPr>
          </a:p>
          <a:p>
            <a:pPr indent="-323850" lvl="0" marL="457200" marR="0" rtl="0" algn="l">
              <a:lnSpc>
                <a:spcPct val="115000"/>
              </a:lnSpc>
              <a:spcBef>
                <a:spcPts val="0"/>
              </a:spcBef>
              <a:spcAft>
                <a:spcPts val="0"/>
              </a:spcAft>
              <a:buClr>
                <a:schemeClr val="dk2"/>
              </a:buClr>
              <a:buSzPts val="1500"/>
              <a:buFont typeface="Work Sans"/>
              <a:buChar char="●"/>
            </a:pPr>
            <a:r>
              <a:rPr b="1" lang="en" sz="1500">
                <a:solidFill>
                  <a:schemeClr val="dk2"/>
                </a:solidFill>
                <a:latin typeface="Work Sans"/>
                <a:ea typeface="Work Sans"/>
                <a:cs typeface="Work Sans"/>
                <a:sym typeface="Work Sans"/>
              </a:rPr>
              <a:t>IP incentives and performance awards</a:t>
            </a:r>
            <a:endParaRPr b="1" sz="1500">
              <a:solidFill>
                <a:schemeClr val="dk2"/>
              </a:solidFill>
              <a:latin typeface="Work Sans"/>
              <a:ea typeface="Work Sans"/>
              <a:cs typeface="Work Sans"/>
              <a:sym typeface="Work Sans"/>
            </a:endParaRPr>
          </a:p>
          <a:p>
            <a:pPr indent="-323850" lvl="0" marL="457200" marR="0" rtl="0" algn="l">
              <a:lnSpc>
                <a:spcPct val="115000"/>
              </a:lnSpc>
              <a:spcBef>
                <a:spcPts val="0"/>
              </a:spcBef>
              <a:spcAft>
                <a:spcPts val="0"/>
              </a:spcAft>
              <a:buClr>
                <a:schemeClr val="dk2"/>
              </a:buClr>
              <a:buSzPts val="1500"/>
              <a:buFont typeface="Work Sans"/>
              <a:buChar char="●"/>
            </a:pPr>
            <a:r>
              <a:rPr b="1" lang="en" sz="1500">
                <a:solidFill>
                  <a:schemeClr val="dk2"/>
                </a:solidFill>
                <a:latin typeface="Work Sans"/>
                <a:ea typeface="Work Sans"/>
                <a:cs typeface="Work Sans"/>
                <a:sym typeface="Work Sans"/>
              </a:rPr>
              <a:t>Other ex-employees being sued</a:t>
            </a:r>
            <a:endParaRPr b="1" sz="1500">
              <a:solidFill>
                <a:schemeClr val="dk2"/>
              </a:solidFill>
              <a:latin typeface="Work Sans"/>
              <a:ea typeface="Work Sans"/>
              <a:cs typeface="Work Sans"/>
              <a:sym typeface="Work Sans"/>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4" name="Shape 604"/>
        <p:cNvGrpSpPr/>
        <p:nvPr/>
      </p:nvGrpSpPr>
      <p:grpSpPr>
        <a:xfrm>
          <a:off x="0" y="0"/>
          <a:ext cx="0" cy="0"/>
          <a:chOff x="0" y="0"/>
          <a:chExt cx="0" cy="0"/>
        </a:xfrm>
      </p:grpSpPr>
      <p:sp>
        <p:nvSpPr>
          <p:cNvPr id="605" name="Google Shape;605;p47"/>
          <p:cNvSpPr txBox="1"/>
          <p:nvPr>
            <p:ph idx="12" type="sldNum"/>
          </p:nvPr>
        </p:nvSpPr>
        <p:spPr>
          <a:xfrm>
            <a:off x="8472458" y="4663217"/>
            <a:ext cx="548700" cy="393600"/>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sz="1000">
                <a:solidFill>
                  <a:schemeClr val="dk2"/>
                </a:solidFill>
                <a:latin typeface="Arial"/>
                <a:ea typeface="Arial"/>
                <a:cs typeface="Arial"/>
                <a:sym typeface="Arial"/>
              </a:rPr>
              <a:t>‹#›</a:t>
            </a:fld>
            <a:endParaRPr sz="1000">
              <a:solidFill>
                <a:schemeClr val="dk2"/>
              </a:solidFill>
              <a:latin typeface="Arial"/>
              <a:ea typeface="Arial"/>
              <a:cs typeface="Arial"/>
              <a:sym typeface="Arial"/>
            </a:endParaRPr>
          </a:p>
        </p:txBody>
      </p:sp>
      <p:pic>
        <p:nvPicPr>
          <p:cNvPr descr="A green and white paper with white circles and black text&#10;&#10;Description automatically generated" id="606" name="Google Shape;606;p47"/>
          <p:cNvPicPr preferRelativeResize="0"/>
          <p:nvPr/>
        </p:nvPicPr>
        <p:blipFill rotWithShape="1">
          <a:blip r:embed="rId3">
            <a:alphaModFix/>
          </a:blip>
          <a:srcRect b="0" l="0" r="0" t="0"/>
          <a:stretch/>
        </p:blipFill>
        <p:spPr>
          <a:xfrm>
            <a:off x="1618750" y="85700"/>
            <a:ext cx="6436850" cy="4972077"/>
          </a:xfrm>
          <a:prstGeom prst="rect">
            <a:avLst/>
          </a:prstGeom>
          <a:noFill/>
          <a:ln>
            <a:noFill/>
          </a:ln>
        </p:spPr>
      </p:pic>
      <p:sp>
        <p:nvSpPr>
          <p:cNvPr id="607" name="Google Shape;607;p47"/>
          <p:cNvSpPr txBox="1"/>
          <p:nvPr>
            <p:ph type="title"/>
          </p:nvPr>
        </p:nvSpPr>
        <p:spPr>
          <a:xfrm rot="-1974404">
            <a:off x="-471751" y="-700318"/>
            <a:ext cx="8520575" cy="572503"/>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B7B7B7"/>
                </a:solidFill>
              </a:rPr>
              <a:t>Shift in IP Strategy</a:t>
            </a:r>
            <a:endParaRPr>
              <a:solidFill>
                <a:srgbClr val="B7B7B7"/>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30"/>
          <p:cNvSpPr txBox="1"/>
          <p:nvPr>
            <p:ph type="title"/>
          </p:nvPr>
        </p:nvSpPr>
        <p:spPr>
          <a:xfrm>
            <a:off x="1643100" y="278650"/>
            <a:ext cx="5857800" cy="18729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How I got Passionate about Insider Threat</a:t>
            </a:r>
            <a:endParaRPr/>
          </a:p>
        </p:txBody>
      </p:sp>
      <p:sp>
        <p:nvSpPr>
          <p:cNvPr id="371" name="Google Shape;371;p30"/>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grpSp>
        <p:nvGrpSpPr>
          <p:cNvPr id="372" name="Google Shape;372;p30"/>
          <p:cNvGrpSpPr/>
          <p:nvPr/>
        </p:nvGrpSpPr>
        <p:grpSpPr>
          <a:xfrm>
            <a:off x="6858000" y="2295575"/>
            <a:ext cx="2286000" cy="2847950"/>
            <a:chOff x="0" y="2295575"/>
            <a:chExt cx="2286000" cy="2847950"/>
          </a:xfrm>
        </p:grpSpPr>
        <p:grpSp>
          <p:nvGrpSpPr>
            <p:cNvPr id="373" name="Google Shape;373;p30"/>
            <p:cNvGrpSpPr/>
            <p:nvPr/>
          </p:nvGrpSpPr>
          <p:grpSpPr>
            <a:xfrm>
              <a:off x="0" y="2295575"/>
              <a:ext cx="2286000" cy="2847950"/>
              <a:chOff x="0" y="2295575"/>
              <a:chExt cx="2286000" cy="2847950"/>
            </a:xfrm>
          </p:grpSpPr>
          <p:sp>
            <p:nvSpPr>
              <p:cNvPr id="374" name="Google Shape;374;p30"/>
              <p:cNvSpPr/>
              <p:nvPr/>
            </p:nvSpPr>
            <p:spPr>
              <a:xfrm>
                <a:off x="0" y="2823925"/>
                <a:ext cx="2286000" cy="23196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30"/>
              <p:cNvSpPr/>
              <p:nvPr/>
            </p:nvSpPr>
            <p:spPr>
              <a:xfrm>
                <a:off x="0" y="2295575"/>
                <a:ext cx="2286000" cy="537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6" name="Google Shape;376;p30"/>
            <p:cNvSpPr txBox="1"/>
            <p:nvPr/>
          </p:nvSpPr>
          <p:spPr>
            <a:xfrm>
              <a:off x="216291" y="2441107"/>
              <a:ext cx="871200" cy="260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a:solidFill>
                    <a:schemeClr val="lt1"/>
                  </a:solidFill>
                  <a:latin typeface="Roboto"/>
                  <a:ea typeface="Roboto"/>
                  <a:cs typeface="Roboto"/>
                  <a:sym typeface="Roboto"/>
                </a:rPr>
                <a:t>2020s</a:t>
              </a:r>
              <a:endParaRPr>
                <a:solidFill>
                  <a:schemeClr val="lt1"/>
                </a:solidFill>
                <a:latin typeface="Roboto"/>
                <a:ea typeface="Roboto"/>
                <a:cs typeface="Roboto"/>
                <a:sym typeface="Roboto"/>
              </a:endParaRPr>
            </a:p>
          </p:txBody>
        </p:sp>
        <p:sp>
          <p:nvSpPr>
            <p:cNvPr id="377" name="Google Shape;377;p30"/>
            <p:cNvSpPr txBox="1"/>
            <p:nvPr/>
          </p:nvSpPr>
          <p:spPr>
            <a:xfrm>
              <a:off x="216300" y="3050050"/>
              <a:ext cx="1853400" cy="79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5E5E5E"/>
                  </a:solidFill>
                  <a:latin typeface="Maven Pro Medium"/>
                  <a:ea typeface="Maven Pro Medium"/>
                  <a:cs typeface="Maven Pro Medium"/>
                  <a:sym typeface="Maven Pro Medium"/>
                </a:rPr>
                <a:t>Small Company &amp; HNW Individual Cybersecurity </a:t>
              </a:r>
              <a:endParaRPr>
                <a:solidFill>
                  <a:srgbClr val="5E5E5E"/>
                </a:solidFill>
                <a:latin typeface="Maven Pro Medium"/>
                <a:ea typeface="Maven Pro Medium"/>
                <a:cs typeface="Maven Pro Medium"/>
                <a:sym typeface="Maven Pro Medium"/>
              </a:endParaRPr>
            </a:p>
          </p:txBody>
        </p:sp>
      </p:grpSp>
      <p:grpSp>
        <p:nvGrpSpPr>
          <p:cNvPr id="378" name="Google Shape;378;p30"/>
          <p:cNvGrpSpPr/>
          <p:nvPr/>
        </p:nvGrpSpPr>
        <p:grpSpPr>
          <a:xfrm>
            <a:off x="4572000" y="2295575"/>
            <a:ext cx="2286000" cy="2847950"/>
            <a:chOff x="0" y="2295575"/>
            <a:chExt cx="2286000" cy="2847950"/>
          </a:xfrm>
        </p:grpSpPr>
        <p:grpSp>
          <p:nvGrpSpPr>
            <p:cNvPr id="379" name="Google Shape;379;p30"/>
            <p:cNvGrpSpPr/>
            <p:nvPr/>
          </p:nvGrpSpPr>
          <p:grpSpPr>
            <a:xfrm>
              <a:off x="0" y="2295575"/>
              <a:ext cx="2286000" cy="2847950"/>
              <a:chOff x="0" y="2295575"/>
              <a:chExt cx="2286000" cy="2847950"/>
            </a:xfrm>
          </p:grpSpPr>
          <p:sp>
            <p:nvSpPr>
              <p:cNvPr id="380" name="Google Shape;380;p30"/>
              <p:cNvSpPr/>
              <p:nvPr/>
            </p:nvSpPr>
            <p:spPr>
              <a:xfrm>
                <a:off x="0" y="2823925"/>
                <a:ext cx="2286000" cy="23196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30"/>
              <p:cNvSpPr/>
              <p:nvPr/>
            </p:nvSpPr>
            <p:spPr>
              <a:xfrm>
                <a:off x="0" y="2295575"/>
                <a:ext cx="2286000" cy="537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2" name="Google Shape;382;p30"/>
            <p:cNvSpPr txBox="1"/>
            <p:nvPr/>
          </p:nvSpPr>
          <p:spPr>
            <a:xfrm>
              <a:off x="216307" y="2441100"/>
              <a:ext cx="1542300" cy="260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300">
                  <a:solidFill>
                    <a:schemeClr val="lt1"/>
                  </a:solidFill>
                  <a:latin typeface="Roboto"/>
                  <a:ea typeface="Roboto"/>
                  <a:cs typeface="Roboto"/>
                  <a:sym typeface="Roboto"/>
                </a:rPr>
                <a:t>Late 2010s</a:t>
              </a:r>
              <a:endParaRPr sz="1300">
                <a:solidFill>
                  <a:schemeClr val="lt1"/>
                </a:solidFill>
                <a:latin typeface="Roboto"/>
                <a:ea typeface="Roboto"/>
                <a:cs typeface="Roboto"/>
                <a:sym typeface="Roboto"/>
              </a:endParaRPr>
            </a:p>
          </p:txBody>
        </p:sp>
        <p:sp>
          <p:nvSpPr>
            <p:cNvPr id="383" name="Google Shape;383;p30"/>
            <p:cNvSpPr txBox="1"/>
            <p:nvPr/>
          </p:nvSpPr>
          <p:spPr>
            <a:xfrm>
              <a:off x="216300" y="3050050"/>
              <a:ext cx="1853400" cy="79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5E5E5E"/>
                  </a:solidFill>
                  <a:latin typeface="Maven Pro Medium"/>
                  <a:ea typeface="Maven Pro Medium"/>
                  <a:cs typeface="Maven Pro Medium"/>
                  <a:sym typeface="Maven Pro Medium"/>
                </a:rPr>
                <a:t>Big 4 </a:t>
              </a:r>
              <a:endParaRPr>
                <a:solidFill>
                  <a:srgbClr val="5E5E5E"/>
                </a:solidFill>
                <a:latin typeface="Maven Pro Medium"/>
                <a:ea typeface="Maven Pro Medium"/>
                <a:cs typeface="Maven Pro Medium"/>
                <a:sym typeface="Maven Pro Medium"/>
              </a:endParaRPr>
            </a:p>
            <a:p>
              <a:pPr indent="0" lvl="0" marL="0" rtl="0" algn="l">
                <a:spcBef>
                  <a:spcPts val="0"/>
                </a:spcBef>
                <a:spcAft>
                  <a:spcPts val="0"/>
                </a:spcAft>
                <a:buNone/>
              </a:pPr>
              <a:r>
                <a:rPr lang="en">
                  <a:solidFill>
                    <a:srgbClr val="5E5E5E"/>
                  </a:solidFill>
                  <a:latin typeface="Maven Pro Medium"/>
                  <a:ea typeface="Maven Pro Medium"/>
                  <a:cs typeface="Maven Pro Medium"/>
                  <a:sym typeface="Maven Pro Medium"/>
                </a:rPr>
                <a:t>Large Company Cybersecurity</a:t>
              </a:r>
              <a:endParaRPr>
                <a:solidFill>
                  <a:srgbClr val="5E5E5E"/>
                </a:solidFill>
                <a:latin typeface="Maven Pro Medium"/>
                <a:ea typeface="Maven Pro Medium"/>
                <a:cs typeface="Maven Pro Medium"/>
                <a:sym typeface="Maven Pro Medium"/>
              </a:endParaRPr>
            </a:p>
          </p:txBody>
        </p:sp>
        <p:cxnSp>
          <p:nvCxnSpPr>
            <p:cNvPr id="384" name="Google Shape;384;p30"/>
            <p:cNvCxnSpPr/>
            <p:nvPr/>
          </p:nvCxnSpPr>
          <p:spPr>
            <a:xfrm>
              <a:off x="2286000" y="2295575"/>
              <a:ext cx="0" cy="2837400"/>
            </a:xfrm>
            <a:prstGeom prst="straightConnector1">
              <a:avLst/>
            </a:prstGeom>
            <a:noFill/>
            <a:ln cap="flat" cmpd="sng" w="9525">
              <a:solidFill>
                <a:srgbClr val="D9D9D9"/>
              </a:solidFill>
              <a:prstDash val="dot"/>
              <a:round/>
              <a:headEnd len="sm" w="sm" type="none"/>
              <a:tailEnd len="sm" w="sm" type="none"/>
            </a:ln>
          </p:spPr>
        </p:cxnSp>
      </p:grpSp>
      <p:grpSp>
        <p:nvGrpSpPr>
          <p:cNvPr id="385" name="Google Shape;385;p30"/>
          <p:cNvGrpSpPr/>
          <p:nvPr/>
        </p:nvGrpSpPr>
        <p:grpSpPr>
          <a:xfrm>
            <a:off x="2286000" y="2295575"/>
            <a:ext cx="2286000" cy="2847950"/>
            <a:chOff x="0" y="2295575"/>
            <a:chExt cx="2286000" cy="2847950"/>
          </a:xfrm>
        </p:grpSpPr>
        <p:grpSp>
          <p:nvGrpSpPr>
            <p:cNvPr id="386" name="Google Shape;386;p30"/>
            <p:cNvGrpSpPr/>
            <p:nvPr/>
          </p:nvGrpSpPr>
          <p:grpSpPr>
            <a:xfrm>
              <a:off x="0" y="2295575"/>
              <a:ext cx="2286000" cy="2847950"/>
              <a:chOff x="0" y="2295575"/>
              <a:chExt cx="2286000" cy="2847950"/>
            </a:xfrm>
          </p:grpSpPr>
          <p:sp>
            <p:nvSpPr>
              <p:cNvPr id="387" name="Google Shape;387;p30"/>
              <p:cNvSpPr/>
              <p:nvPr/>
            </p:nvSpPr>
            <p:spPr>
              <a:xfrm>
                <a:off x="0" y="2823925"/>
                <a:ext cx="2286000" cy="2319600"/>
              </a:xfrm>
              <a:prstGeom prst="rect">
                <a:avLst/>
              </a:pr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30"/>
              <p:cNvSpPr/>
              <p:nvPr/>
            </p:nvSpPr>
            <p:spPr>
              <a:xfrm>
                <a:off x="0" y="2295575"/>
                <a:ext cx="2286000" cy="53700"/>
              </a:xfrm>
              <a:prstGeom prst="rect">
                <a:avLst/>
              </a:pr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9" name="Google Shape;389;p30"/>
            <p:cNvSpPr txBox="1"/>
            <p:nvPr/>
          </p:nvSpPr>
          <p:spPr>
            <a:xfrm>
              <a:off x="216306" y="2441100"/>
              <a:ext cx="1446900" cy="260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a:solidFill>
                    <a:schemeClr val="lt1"/>
                  </a:solidFill>
                  <a:latin typeface="Roboto"/>
                  <a:ea typeface="Roboto"/>
                  <a:cs typeface="Roboto"/>
                  <a:sym typeface="Roboto"/>
                </a:rPr>
                <a:t>Early 2010s</a:t>
              </a:r>
              <a:endParaRPr>
                <a:solidFill>
                  <a:schemeClr val="lt1"/>
                </a:solidFill>
                <a:latin typeface="Roboto"/>
                <a:ea typeface="Roboto"/>
                <a:cs typeface="Roboto"/>
                <a:sym typeface="Roboto"/>
              </a:endParaRPr>
            </a:p>
          </p:txBody>
        </p:sp>
        <p:sp>
          <p:nvSpPr>
            <p:cNvPr id="390" name="Google Shape;390;p30"/>
            <p:cNvSpPr txBox="1"/>
            <p:nvPr/>
          </p:nvSpPr>
          <p:spPr>
            <a:xfrm>
              <a:off x="216300" y="3050050"/>
              <a:ext cx="1853400" cy="79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Maven Pro Medium"/>
                  <a:ea typeface="Maven Pro Medium"/>
                  <a:cs typeface="Maven Pro Medium"/>
                  <a:sym typeface="Maven Pro Medium"/>
                </a:rPr>
                <a:t>Intellectual Property Valuation &amp; Brokerage</a:t>
              </a:r>
              <a:endParaRPr>
                <a:solidFill>
                  <a:srgbClr val="FFFFFF"/>
                </a:solidFill>
                <a:latin typeface="Maven Pro Medium"/>
                <a:ea typeface="Maven Pro Medium"/>
                <a:cs typeface="Maven Pro Medium"/>
                <a:sym typeface="Maven Pro Medium"/>
              </a:endParaRPr>
            </a:p>
          </p:txBody>
        </p:sp>
        <p:cxnSp>
          <p:nvCxnSpPr>
            <p:cNvPr id="391" name="Google Shape;391;p30"/>
            <p:cNvCxnSpPr/>
            <p:nvPr/>
          </p:nvCxnSpPr>
          <p:spPr>
            <a:xfrm>
              <a:off x="2286000" y="2295575"/>
              <a:ext cx="0" cy="2837400"/>
            </a:xfrm>
            <a:prstGeom prst="straightConnector1">
              <a:avLst/>
            </a:prstGeom>
            <a:noFill/>
            <a:ln cap="flat" cmpd="sng" w="9525">
              <a:solidFill>
                <a:srgbClr val="AAAAAA"/>
              </a:solidFill>
              <a:prstDash val="dot"/>
              <a:round/>
              <a:headEnd len="sm" w="sm" type="none"/>
              <a:tailEnd len="sm" w="sm" type="none"/>
            </a:ln>
          </p:spPr>
        </p:cxnSp>
      </p:grpSp>
      <p:grpSp>
        <p:nvGrpSpPr>
          <p:cNvPr id="392" name="Google Shape;392;p30"/>
          <p:cNvGrpSpPr/>
          <p:nvPr/>
        </p:nvGrpSpPr>
        <p:grpSpPr>
          <a:xfrm>
            <a:off x="0" y="2295575"/>
            <a:ext cx="2286000" cy="2847950"/>
            <a:chOff x="0" y="2295575"/>
            <a:chExt cx="2286000" cy="2847950"/>
          </a:xfrm>
        </p:grpSpPr>
        <p:grpSp>
          <p:nvGrpSpPr>
            <p:cNvPr id="393" name="Google Shape;393;p30"/>
            <p:cNvGrpSpPr/>
            <p:nvPr/>
          </p:nvGrpSpPr>
          <p:grpSpPr>
            <a:xfrm>
              <a:off x="0" y="2295575"/>
              <a:ext cx="2286000" cy="2847950"/>
              <a:chOff x="0" y="2295575"/>
              <a:chExt cx="2286000" cy="2847950"/>
            </a:xfrm>
          </p:grpSpPr>
          <p:sp>
            <p:nvSpPr>
              <p:cNvPr id="394" name="Google Shape;394;p30"/>
              <p:cNvSpPr/>
              <p:nvPr/>
            </p:nvSpPr>
            <p:spPr>
              <a:xfrm>
                <a:off x="0" y="2823925"/>
                <a:ext cx="2286000" cy="2319600"/>
              </a:xfrm>
              <a:prstGeom prst="rect">
                <a:avLst/>
              </a:pr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30"/>
              <p:cNvSpPr/>
              <p:nvPr/>
            </p:nvSpPr>
            <p:spPr>
              <a:xfrm>
                <a:off x="0" y="2295575"/>
                <a:ext cx="2286000" cy="53700"/>
              </a:xfrm>
              <a:prstGeom prst="rect">
                <a:avLst/>
              </a:pr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6" name="Google Shape;396;p30"/>
            <p:cNvSpPr txBox="1"/>
            <p:nvPr/>
          </p:nvSpPr>
          <p:spPr>
            <a:xfrm>
              <a:off x="216306" y="2441100"/>
              <a:ext cx="1426800" cy="260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a:solidFill>
                    <a:schemeClr val="lt1"/>
                  </a:solidFill>
                  <a:latin typeface="Roboto"/>
                  <a:ea typeface="Roboto"/>
                  <a:cs typeface="Roboto"/>
                  <a:sym typeface="Roboto"/>
                </a:rPr>
                <a:t>2000s</a:t>
              </a:r>
              <a:endParaRPr>
                <a:solidFill>
                  <a:schemeClr val="lt1"/>
                </a:solidFill>
                <a:latin typeface="Roboto"/>
                <a:ea typeface="Roboto"/>
                <a:cs typeface="Roboto"/>
                <a:sym typeface="Roboto"/>
              </a:endParaRPr>
            </a:p>
          </p:txBody>
        </p:sp>
        <p:sp>
          <p:nvSpPr>
            <p:cNvPr id="397" name="Google Shape;397;p30"/>
            <p:cNvSpPr txBox="1"/>
            <p:nvPr/>
          </p:nvSpPr>
          <p:spPr>
            <a:xfrm>
              <a:off x="216300" y="3050050"/>
              <a:ext cx="1853400" cy="79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Maven Pro SemiBold"/>
                  <a:ea typeface="Maven Pro SemiBold"/>
                  <a:cs typeface="Maven Pro SemiBold"/>
                  <a:sym typeface="Maven Pro SemiBold"/>
                </a:rPr>
                <a:t>Hedge Fund Analyst &amp;</a:t>
              </a:r>
              <a:endParaRPr>
                <a:solidFill>
                  <a:srgbClr val="FFFFFF"/>
                </a:solidFill>
                <a:latin typeface="Maven Pro SemiBold"/>
                <a:ea typeface="Maven Pro SemiBold"/>
                <a:cs typeface="Maven Pro SemiBold"/>
                <a:sym typeface="Maven Pro SemiBold"/>
              </a:endParaRPr>
            </a:p>
            <a:p>
              <a:pPr indent="0" lvl="0" marL="0" rtl="0" algn="l">
                <a:spcBef>
                  <a:spcPts val="0"/>
                </a:spcBef>
                <a:spcAft>
                  <a:spcPts val="0"/>
                </a:spcAft>
                <a:buNone/>
              </a:pPr>
              <a:r>
                <a:rPr lang="en">
                  <a:solidFill>
                    <a:srgbClr val="FFFFFF"/>
                  </a:solidFill>
                  <a:latin typeface="Maven Pro SemiBold"/>
                  <a:ea typeface="Maven Pro SemiBold"/>
                  <a:cs typeface="Maven Pro SemiBold"/>
                  <a:sym typeface="Maven Pro SemiBold"/>
                </a:rPr>
                <a:t>Sell Side Research</a:t>
              </a:r>
              <a:endParaRPr>
                <a:solidFill>
                  <a:srgbClr val="FFFFFF"/>
                </a:solidFill>
                <a:latin typeface="Maven Pro SemiBold"/>
                <a:ea typeface="Maven Pro SemiBold"/>
                <a:cs typeface="Maven Pro SemiBold"/>
                <a:sym typeface="Maven Pro SemiBold"/>
              </a:endParaRPr>
            </a:p>
          </p:txBody>
        </p:sp>
        <p:cxnSp>
          <p:nvCxnSpPr>
            <p:cNvPr id="398" name="Google Shape;398;p30"/>
            <p:cNvCxnSpPr/>
            <p:nvPr/>
          </p:nvCxnSpPr>
          <p:spPr>
            <a:xfrm>
              <a:off x="2286000" y="2295575"/>
              <a:ext cx="0" cy="2837400"/>
            </a:xfrm>
            <a:prstGeom prst="straightConnector1">
              <a:avLst/>
            </a:prstGeom>
            <a:noFill/>
            <a:ln cap="flat" cmpd="sng" w="9525">
              <a:solidFill>
                <a:srgbClr val="AAAAAA"/>
              </a:solidFill>
              <a:prstDash val="dot"/>
              <a:round/>
              <a:headEnd len="sm" w="sm" type="none"/>
              <a:tailEnd len="sm" w="sm" type="none"/>
            </a:ln>
          </p:spPr>
        </p:cxnSp>
      </p:grpSp>
      <p:pic>
        <p:nvPicPr>
          <p:cNvPr id="399" name="Google Shape;399;p30"/>
          <p:cNvPicPr preferRelativeResize="0"/>
          <p:nvPr/>
        </p:nvPicPr>
        <p:blipFill>
          <a:blip r:embed="rId3">
            <a:alphaModFix/>
          </a:blip>
          <a:stretch>
            <a:fillRect/>
          </a:stretch>
        </p:blipFill>
        <p:spPr>
          <a:xfrm>
            <a:off x="7339397" y="278647"/>
            <a:ext cx="1549275" cy="156395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1" name="Shape 611"/>
        <p:cNvGrpSpPr/>
        <p:nvPr/>
      </p:nvGrpSpPr>
      <p:grpSpPr>
        <a:xfrm>
          <a:off x="0" y="0"/>
          <a:ext cx="0" cy="0"/>
          <a:chOff x="0" y="0"/>
          <a:chExt cx="0" cy="0"/>
        </a:xfrm>
      </p:grpSpPr>
      <p:sp>
        <p:nvSpPr>
          <p:cNvPr id="612" name="Google Shape;612;p48"/>
          <p:cNvSpPr txBox="1"/>
          <p:nvPr>
            <p:ph type="title"/>
          </p:nvPr>
        </p:nvSpPr>
        <p:spPr>
          <a:xfrm>
            <a:off x="311700" y="445025"/>
            <a:ext cx="8520600" cy="4311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Clr>
                <a:schemeClr val="dk2"/>
              </a:buClr>
              <a:buSzPts val="2700"/>
              <a:buFont typeface="Work Sans Light"/>
              <a:buNone/>
            </a:pPr>
            <a:r>
              <a:rPr lang="en"/>
              <a:t>Who’s Responsible?</a:t>
            </a:r>
            <a:endParaRPr/>
          </a:p>
        </p:txBody>
      </p:sp>
      <p:sp>
        <p:nvSpPr>
          <p:cNvPr id="613" name="Google Shape;613;p48"/>
          <p:cNvSpPr txBox="1"/>
          <p:nvPr>
            <p:ph idx="4294967295" type="body"/>
          </p:nvPr>
        </p:nvSpPr>
        <p:spPr>
          <a:xfrm>
            <a:off x="274326" y="1285300"/>
            <a:ext cx="7470900" cy="591000"/>
          </a:xfrm>
          <a:prstGeom prst="rect">
            <a:avLst/>
          </a:prstGeom>
          <a:noFill/>
          <a:ln>
            <a:noFill/>
          </a:ln>
        </p:spPr>
        <p:txBody>
          <a:bodyPr anchorCtr="0" anchor="t" bIns="68575" lIns="0" spcFirstLastPara="1" rIns="0" wrap="square" tIns="68575">
            <a:spAutoFit/>
          </a:bodyPr>
          <a:lstStyle/>
          <a:p>
            <a:pPr indent="0" lvl="0" marL="0" rtl="0" algn="l">
              <a:lnSpc>
                <a:spcPct val="110000"/>
              </a:lnSpc>
              <a:spcBef>
                <a:spcPts val="0"/>
              </a:spcBef>
              <a:spcAft>
                <a:spcPts val="0"/>
              </a:spcAft>
              <a:buSzPts val="1200"/>
              <a:buNone/>
            </a:pPr>
            <a:r>
              <a:rPr lang="en" sz="1400"/>
              <a:t>Insider threats (specifically IP Strategy) falls somewhere between cybersecurity, human resources, IT, legal, and risk-management departments</a:t>
            </a:r>
            <a:endParaRPr sz="2000"/>
          </a:p>
        </p:txBody>
      </p:sp>
      <p:pic>
        <p:nvPicPr>
          <p:cNvPr id="614" name="Google Shape;614;p48"/>
          <p:cNvPicPr preferRelativeResize="0"/>
          <p:nvPr/>
        </p:nvPicPr>
        <p:blipFill rotWithShape="1">
          <a:blip r:embed="rId3">
            <a:alphaModFix/>
          </a:blip>
          <a:srcRect b="0" l="0" r="0" t="0"/>
          <a:stretch/>
        </p:blipFill>
        <p:spPr>
          <a:xfrm>
            <a:off x="671650" y="2195543"/>
            <a:ext cx="670561" cy="754381"/>
          </a:xfrm>
          <a:prstGeom prst="rect">
            <a:avLst/>
          </a:prstGeom>
          <a:noFill/>
          <a:ln>
            <a:noFill/>
          </a:ln>
        </p:spPr>
      </p:pic>
      <p:sp>
        <p:nvSpPr>
          <p:cNvPr id="615" name="Google Shape;615;p48"/>
          <p:cNvSpPr txBox="1"/>
          <p:nvPr/>
        </p:nvSpPr>
        <p:spPr>
          <a:xfrm>
            <a:off x="236972" y="3059412"/>
            <a:ext cx="1539900" cy="316500"/>
          </a:xfrm>
          <a:prstGeom prst="rect">
            <a:avLst/>
          </a:prstGeom>
          <a:noFill/>
          <a:ln>
            <a:noFill/>
          </a:ln>
        </p:spPr>
        <p:txBody>
          <a:bodyPr anchorCtr="0" anchor="ctr" bIns="68575" lIns="68575" spcFirstLastPara="1" rIns="68575" wrap="square" tIns="68575">
            <a:noAutofit/>
          </a:bodyPr>
          <a:lstStyle/>
          <a:p>
            <a:pPr indent="0" lvl="0" marL="0" marR="0" rtl="0" algn="ctr">
              <a:lnSpc>
                <a:spcPct val="120000"/>
              </a:lnSpc>
              <a:spcBef>
                <a:spcPts val="0"/>
              </a:spcBef>
              <a:spcAft>
                <a:spcPts val="0"/>
              </a:spcAft>
              <a:buClr>
                <a:schemeClr val="dk2"/>
              </a:buClr>
              <a:buSzPts val="1400"/>
              <a:buFont typeface="Work Sans SemiBold"/>
              <a:buNone/>
            </a:pPr>
            <a:r>
              <a:rPr b="0" i="0" lang="en" sz="1400" u="none" cap="none" strike="noStrike">
                <a:solidFill>
                  <a:schemeClr val="dk2"/>
                </a:solidFill>
                <a:latin typeface="Work Sans SemiBold"/>
                <a:ea typeface="Work Sans SemiBold"/>
                <a:cs typeface="Work Sans SemiBold"/>
                <a:sym typeface="Work Sans SemiBold"/>
              </a:rPr>
              <a:t>Cybersecurity</a:t>
            </a:r>
            <a:endParaRPr b="0" i="0" sz="1100" u="none" cap="none" strike="noStrike">
              <a:solidFill>
                <a:srgbClr val="000000"/>
              </a:solidFill>
              <a:latin typeface="Arial"/>
              <a:ea typeface="Arial"/>
              <a:cs typeface="Arial"/>
              <a:sym typeface="Arial"/>
            </a:endParaRPr>
          </a:p>
        </p:txBody>
      </p:sp>
      <p:sp>
        <p:nvSpPr>
          <p:cNvPr id="616" name="Google Shape;616;p48"/>
          <p:cNvSpPr txBox="1"/>
          <p:nvPr/>
        </p:nvSpPr>
        <p:spPr>
          <a:xfrm>
            <a:off x="236972" y="3438744"/>
            <a:ext cx="1539900" cy="316500"/>
          </a:xfrm>
          <a:prstGeom prst="rect">
            <a:avLst/>
          </a:prstGeom>
          <a:noFill/>
          <a:ln>
            <a:noFill/>
          </a:ln>
        </p:spPr>
        <p:txBody>
          <a:bodyPr anchorCtr="0" anchor="t" bIns="68575" lIns="68575" spcFirstLastPara="1" rIns="68575" wrap="square" tIns="0">
            <a:noAutofit/>
          </a:bodyPr>
          <a:lstStyle/>
          <a:p>
            <a:pPr indent="0" lvl="0" marL="0" marR="0" rtl="0" algn="ctr">
              <a:lnSpc>
                <a:spcPct val="120000"/>
              </a:lnSpc>
              <a:spcBef>
                <a:spcPts val="0"/>
              </a:spcBef>
              <a:spcAft>
                <a:spcPts val="0"/>
              </a:spcAft>
              <a:buClr>
                <a:schemeClr val="dk2"/>
              </a:buClr>
              <a:buSzPts val="1100"/>
              <a:buFont typeface="Work Sans"/>
              <a:buNone/>
            </a:pPr>
            <a:r>
              <a:rPr b="0" i="0" lang="en" sz="1100" u="none" cap="none" strike="noStrike">
                <a:solidFill>
                  <a:schemeClr val="dk2"/>
                </a:solidFill>
                <a:latin typeface="Work Sans"/>
                <a:ea typeface="Work Sans"/>
                <a:cs typeface="Work Sans"/>
                <a:sym typeface="Work Sans"/>
              </a:rPr>
              <a:t>Not included in most frameworks (NIST, CIS, ISO)</a:t>
            </a:r>
            <a:endParaRPr b="0" i="0" sz="1100" u="none" cap="none" strike="noStrike">
              <a:solidFill>
                <a:srgbClr val="000000"/>
              </a:solidFill>
              <a:latin typeface="Arial"/>
              <a:ea typeface="Arial"/>
              <a:cs typeface="Arial"/>
              <a:sym typeface="Arial"/>
            </a:endParaRPr>
          </a:p>
        </p:txBody>
      </p:sp>
      <p:pic>
        <p:nvPicPr>
          <p:cNvPr id="617" name="Google Shape;617;p48"/>
          <p:cNvPicPr preferRelativeResize="0"/>
          <p:nvPr/>
        </p:nvPicPr>
        <p:blipFill rotWithShape="1">
          <a:blip r:embed="rId4">
            <a:alphaModFix/>
          </a:blip>
          <a:srcRect b="0" l="0" r="0" t="0"/>
          <a:stretch/>
        </p:blipFill>
        <p:spPr>
          <a:xfrm>
            <a:off x="2463686" y="2195543"/>
            <a:ext cx="693647" cy="754379"/>
          </a:xfrm>
          <a:prstGeom prst="rect">
            <a:avLst/>
          </a:prstGeom>
          <a:noFill/>
          <a:ln>
            <a:noFill/>
          </a:ln>
        </p:spPr>
      </p:pic>
      <p:sp>
        <p:nvSpPr>
          <p:cNvPr id="618" name="Google Shape;618;p48"/>
          <p:cNvSpPr txBox="1"/>
          <p:nvPr/>
        </p:nvSpPr>
        <p:spPr>
          <a:xfrm>
            <a:off x="2040552" y="3059412"/>
            <a:ext cx="1539900" cy="316500"/>
          </a:xfrm>
          <a:prstGeom prst="rect">
            <a:avLst/>
          </a:prstGeom>
          <a:noFill/>
          <a:ln>
            <a:noFill/>
          </a:ln>
        </p:spPr>
        <p:txBody>
          <a:bodyPr anchorCtr="0" anchor="ctr" bIns="68575" lIns="68575" spcFirstLastPara="1" rIns="68575" wrap="square" tIns="68575">
            <a:noAutofit/>
          </a:bodyPr>
          <a:lstStyle/>
          <a:p>
            <a:pPr indent="0" lvl="0" marL="0" marR="0" rtl="0" algn="ctr">
              <a:lnSpc>
                <a:spcPct val="120000"/>
              </a:lnSpc>
              <a:spcBef>
                <a:spcPts val="0"/>
              </a:spcBef>
              <a:spcAft>
                <a:spcPts val="0"/>
              </a:spcAft>
              <a:buClr>
                <a:schemeClr val="dk2"/>
              </a:buClr>
              <a:buSzPts val="1400"/>
              <a:buFont typeface="Work Sans SemiBold"/>
              <a:buNone/>
            </a:pPr>
            <a:r>
              <a:rPr b="0" i="0" lang="en" sz="1400" u="none" cap="none" strike="noStrike">
                <a:solidFill>
                  <a:schemeClr val="dk2"/>
                </a:solidFill>
                <a:latin typeface="Work Sans SemiBold"/>
                <a:ea typeface="Work Sans SemiBold"/>
                <a:cs typeface="Work Sans SemiBold"/>
                <a:sym typeface="Work Sans SemiBold"/>
              </a:rPr>
              <a:t>HR</a:t>
            </a:r>
            <a:endParaRPr b="0" i="0" sz="1100" u="none" cap="none" strike="noStrike">
              <a:solidFill>
                <a:srgbClr val="000000"/>
              </a:solidFill>
              <a:latin typeface="Arial"/>
              <a:ea typeface="Arial"/>
              <a:cs typeface="Arial"/>
              <a:sym typeface="Arial"/>
            </a:endParaRPr>
          </a:p>
        </p:txBody>
      </p:sp>
      <p:sp>
        <p:nvSpPr>
          <p:cNvPr id="619" name="Google Shape;619;p48"/>
          <p:cNvSpPr txBox="1"/>
          <p:nvPr/>
        </p:nvSpPr>
        <p:spPr>
          <a:xfrm>
            <a:off x="2040552" y="3438744"/>
            <a:ext cx="1539900" cy="316500"/>
          </a:xfrm>
          <a:prstGeom prst="rect">
            <a:avLst/>
          </a:prstGeom>
          <a:noFill/>
          <a:ln>
            <a:noFill/>
          </a:ln>
        </p:spPr>
        <p:txBody>
          <a:bodyPr anchorCtr="0" anchor="t" bIns="68575" lIns="68575" spcFirstLastPara="1" rIns="68575" wrap="square" tIns="0">
            <a:noAutofit/>
          </a:bodyPr>
          <a:lstStyle/>
          <a:p>
            <a:pPr indent="0" lvl="0" marL="0" marR="0" rtl="0" algn="ctr">
              <a:lnSpc>
                <a:spcPct val="120000"/>
              </a:lnSpc>
              <a:spcBef>
                <a:spcPts val="0"/>
              </a:spcBef>
              <a:spcAft>
                <a:spcPts val="0"/>
              </a:spcAft>
              <a:buClr>
                <a:schemeClr val="dk2"/>
              </a:buClr>
              <a:buSzPts val="1100"/>
              <a:buFont typeface="Work Sans"/>
              <a:buNone/>
            </a:pPr>
            <a:r>
              <a:rPr b="0" i="0" lang="en" sz="1100" u="none" cap="none" strike="noStrike">
                <a:solidFill>
                  <a:schemeClr val="dk2"/>
                </a:solidFill>
                <a:latin typeface="Work Sans"/>
                <a:ea typeface="Work Sans"/>
                <a:cs typeface="Work Sans"/>
                <a:sym typeface="Work Sans"/>
              </a:rPr>
              <a:t>Not a focus until a bad employee exit</a:t>
            </a:r>
            <a:endParaRPr b="0" i="0" sz="1100" u="none" cap="none" strike="noStrike">
              <a:solidFill>
                <a:srgbClr val="000000"/>
              </a:solidFill>
              <a:latin typeface="Arial"/>
              <a:ea typeface="Arial"/>
              <a:cs typeface="Arial"/>
              <a:sym typeface="Arial"/>
            </a:endParaRPr>
          </a:p>
        </p:txBody>
      </p:sp>
      <p:pic>
        <p:nvPicPr>
          <p:cNvPr id="620" name="Google Shape;620;p48"/>
          <p:cNvPicPr preferRelativeResize="0"/>
          <p:nvPr/>
        </p:nvPicPr>
        <p:blipFill rotWithShape="1">
          <a:blip r:embed="rId5">
            <a:alphaModFix/>
          </a:blip>
          <a:srcRect b="0" l="0" r="0" t="0"/>
          <a:stretch/>
        </p:blipFill>
        <p:spPr>
          <a:xfrm>
            <a:off x="4236899" y="2281200"/>
            <a:ext cx="754381" cy="583067"/>
          </a:xfrm>
          <a:prstGeom prst="rect">
            <a:avLst/>
          </a:prstGeom>
          <a:noFill/>
          <a:ln>
            <a:noFill/>
          </a:ln>
        </p:spPr>
      </p:pic>
      <p:sp>
        <p:nvSpPr>
          <p:cNvPr id="621" name="Google Shape;621;p48"/>
          <p:cNvSpPr txBox="1"/>
          <p:nvPr/>
        </p:nvSpPr>
        <p:spPr>
          <a:xfrm>
            <a:off x="3844132" y="3059412"/>
            <a:ext cx="1539900" cy="316500"/>
          </a:xfrm>
          <a:prstGeom prst="rect">
            <a:avLst/>
          </a:prstGeom>
          <a:noFill/>
          <a:ln>
            <a:noFill/>
          </a:ln>
        </p:spPr>
        <p:txBody>
          <a:bodyPr anchorCtr="0" anchor="ctr" bIns="68575" lIns="68575" spcFirstLastPara="1" rIns="68575" wrap="square" tIns="68575">
            <a:noAutofit/>
          </a:bodyPr>
          <a:lstStyle/>
          <a:p>
            <a:pPr indent="0" lvl="0" marL="0" marR="0" rtl="0" algn="ctr">
              <a:lnSpc>
                <a:spcPct val="120000"/>
              </a:lnSpc>
              <a:spcBef>
                <a:spcPts val="0"/>
              </a:spcBef>
              <a:spcAft>
                <a:spcPts val="0"/>
              </a:spcAft>
              <a:buClr>
                <a:schemeClr val="dk2"/>
              </a:buClr>
              <a:buSzPts val="1400"/>
              <a:buFont typeface="Work Sans SemiBold"/>
              <a:buNone/>
            </a:pPr>
            <a:r>
              <a:rPr b="0" i="0" lang="en" sz="1400" u="none" cap="none" strike="noStrike">
                <a:solidFill>
                  <a:schemeClr val="dk2"/>
                </a:solidFill>
                <a:latin typeface="Work Sans SemiBold"/>
                <a:ea typeface="Work Sans SemiBold"/>
                <a:cs typeface="Work Sans SemiBold"/>
                <a:sym typeface="Work Sans SemiBold"/>
              </a:rPr>
              <a:t>Legal</a:t>
            </a:r>
            <a:endParaRPr b="0" i="0" sz="1100" u="none" cap="none" strike="noStrike">
              <a:solidFill>
                <a:srgbClr val="000000"/>
              </a:solidFill>
              <a:latin typeface="Arial"/>
              <a:ea typeface="Arial"/>
              <a:cs typeface="Arial"/>
              <a:sym typeface="Arial"/>
            </a:endParaRPr>
          </a:p>
        </p:txBody>
      </p:sp>
      <p:sp>
        <p:nvSpPr>
          <p:cNvPr id="622" name="Google Shape;622;p48"/>
          <p:cNvSpPr txBox="1"/>
          <p:nvPr/>
        </p:nvSpPr>
        <p:spPr>
          <a:xfrm>
            <a:off x="3844132" y="3438744"/>
            <a:ext cx="1539900" cy="316500"/>
          </a:xfrm>
          <a:prstGeom prst="rect">
            <a:avLst/>
          </a:prstGeom>
          <a:noFill/>
          <a:ln>
            <a:noFill/>
          </a:ln>
        </p:spPr>
        <p:txBody>
          <a:bodyPr anchorCtr="0" anchor="t" bIns="68575" lIns="68575" spcFirstLastPara="1" rIns="68575" wrap="square" tIns="0">
            <a:noAutofit/>
          </a:bodyPr>
          <a:lstStyle/>
          <a:p>
            <a:pPr indent="0" lvl="0" marL="0" marR="0" rtl="0" algn="ctr">
              <a:lnSpc>
                <a:spcPct val="120000"/>
              </a:lnSpc>
              <a:spcBef>
                <a:spcPts val="0"/>
              </a:spcBef>
              <a:spcAft>
                <a:spcPts val="0"/>
              </a:spcAft>
              <a:buClr>
                <a:schemeClr val="dk2"/>
              </a:buClr>
              <a:buSzPts val="1100"/>
              <a:buFont typeface="Work Sans"/>
              <a:buNone/>
            </a:pPr>
            <a:r>
              <a:rPr b="0" i="0" lang="en" sz="1100" u="none" cap="none" strike="noStrike">
                <a:solidFill>
                  <a:schemeClr val="dk2"/>
                </a:solidFill>
                <a:latin typeface="Work Sans"/>
                <a:ea typeface="Work Sans"/>
                <a:cs typeface="Work Sans"/>
                <a:sym typeface="Work Sans"/>
              </a:rPr>
              <a:t>GC may not have IP background</a:t>
            </a:r>
            <a:endParaRPr b="0" i="0" sz="1100" u="none" cap="none" strike="noStrike">
              <a:solidFill>
                <a:srgbClr val="000000"/>
              </a:solidFill>
              <a:latin typeface="Arial"/>
              <a:ea typeface="Arial"/>
              <a:cs typeface="Arial"/>
              <a:sym typeface="Arial"/>
            </a:endParaRPr>
          </a:p>
        </p:txBody>
      </p:sp>
      <p:pic>
        <p:nvPicPr>
          <p:cNvPr id="623" name="Google Shape;623;p48"/>
          <p:cNvPicPr preferRelativeResize="0"/>
          <p:nvPr/>
        </p:nvPicPr>
        <p:blipFill rotWithShape="1">
          <a:blip r:embed="rId6">
            <a:alphaModFix/>
          </a:blip>
          <a:srcRect b="0" l="0" r="0" t="0"/>
          <a:stretch/>
        </p:blipFill>
        <p:spPr>
          <a:xfrm>
            <a:off x="6040479" y="2219217"/>
            <a:ext cx="754382" cy="707034"/>
          </a:xfrm>
          <a:prstGeom prst="rect">
            <a:avLst/>
          </a:prstGeom>
          <a:noFill/>
          <a:ln>
            <a:noFill/>
          </a:ln>
        </p:spPr>
      </p:pic>
      <p:sp>
        <p:nvSpPr>
          <p:cNvPr id="624" name="Google Shape;624;p48"/>
          <p:cNvSpPr txBox="1"/>
          <p:nvPr/>
        </p:nvSpPr>
        <p:spPr>
          <a:xfrm>
            <a:off x="5647712" y="3059412"/>
            <a:ext cx="1539900" cy="316500"/>
          </a:xfrm>
          <a:prstGeom prst="rect">
            <a:avLst/>
          </a:prstGeom>
          <a:noFill/>
          <a:ln>
            <a:noFill/>
          </a:ln>
        </p:spPr>
        <p:txBody>
          <a:bodyPr anchorCtr="0" anchor="ctr" bIns="68575" lIns="68575" spcFirstLastPara="1" rIns="68575" wrap="square" tIns="68575">
            <a:noAutofit/>
          </a:bodyPr>
          <a:lstStyle/>
          <a:p>
            <a:pPr indent="0" lvl="0" marL="0" marR="0" rtl="0" algn="ctr">
              <a:lnSpc>
                <a:spcPct val="120000"/>
              </a:lnSpc>
              <a:spcBef>
                <a:spcPts val="0"/>
              </a:spcBef>
              <a:spcAft>
                <a:spcPts val="0"/>
              </a:spcAft>
              <a:buClr>
                <a:schemeClr val="dk2"/>
              </a:buClr>
              <a:buSzPts val="1400"/>
              <a:buFont typeface="Work Sans SemiBold"/>
              <a:buNone/>
            </a:pPr>
            <a:r>
              <a:rPr b="0" i="0" lang="en" sz="1400" u="none" cap="none" strike="noStrike">
                <a:solidFill>
                  <a:schemeClr val="dk2"/>
                </a:solidFill>
                <a:latin typeface="Work Sans SemiBold"/>
                <a:ea typeface="Work Sans SemiBold"/>
                <a:cs typeface="Work Sans SemiBold"/>
                <a:sym typeface="Work Sans SemiBold"/>
              </a:rPr>
              <a:t>Risk</a:t>
            </a:r>
            <a:endParaRPr b="0" i="0" sz="1100" u="none" cap="none" strike="noStrike">
              <a:solidFill>
                <a:srgbClr val="000000"/>
              </a:solidFill>
              <a:latin typeface="Arial"/>
              <a:ea typeface="Arial"/>
              <a:cs typeface="Arial"/>
              <a:sym typeface="Arial"/>
            </a:endParaRPr>
          </a:p>
        </p:txBody>
      </p:sp>
      <p:sp>
        <p:nvSpPr>
          <p:cNvPr id="625" name="Google Shape;625;p48"/>
          <p:cNvSpPr txBox="1"/>
          <p:nvPr/>
        </p:nvSpPr>
        <p:spPr>
          <a:xfrm>
            <a:off x="5647712" y="3438744"/>
            <a:ext cx="1539900" cy="316500"/>
          </a:xfrm>
          <a:prstGeom prst="rect">
            <a:avLst/>
          </a:prstGeom>
          <a:noFill/>
          <a:ln>
            <a:noFill/>
          </a:ln>
        </p:spPr>
        <p:txBody>
          <a:bodyPr anchorCtr="0" anchor="t" bIns="68575" lIns="68575" spcFirstLastPara="1" rIns="68575" wrap="square" tIns="0">
            <a:noAutofit/>
          </a:bodyPr>
          <a:lstStyle/>
          <a:p>
            <a:pPr indent="0" lvl="0" marL="0" marR="0" rtl="0" algn="ctr">
              <a:lnSpc>
                <a:spcPct val="120000"/>
              </a:lnSpc>
              <a:spcBef>
                <a:spcPts val="0"/>
              </a:spcBef>
              <a:spcAft>
                <a:spcPts val="0"/>
              </a:spcAft>
              <a:buClr>
                <a:schemeClr val="dk2"/>
              </a:buClr>
              <a:buSzPts val="1100"/>
              <a:buFont typeface="Work Sans"/>
              <a:buNone/>
            </a:pPr>
            <a:r>
              <a:rPr b="0" i="0" lang="en" sz="1100" u="none" cap="none" strike="noStrike">
                <a:solidFill>
                  <a:schemeClr val="dk2"/>
                </a:solidFill>
                <a:latin typeface="Work Sans"/>
                <a:ea typeface="Work Sans"/>
                <a:cs typeface="Work Sans"/>
                <a:sym typeface="Work Sans"/>
              </a:rPr>
              <a:t>We are not a tech company, so not a specific worry</a:t>
            </a:r>
            <a:endParaRPr b="0" i="0" sz="1100" u="none" cap="none" strike="noStrike">
              <a:solidFill>
                <a:srgbClr val="000000"/>
              </a:solidFill>
              <a:latin typeface="Arial"/>
              <a:ea typeface="Arial"/>
              <a:cs typeface="Arial"/>
              <a:sym typeface="Arial"/>
            </a:endParaRPr>
          </a:p>
        </p:txBody>
      </p:sp>
      <p:pic>
        <p:nvPicPr>
          <p:cNvPr id="626" name="Google Shape;626;p48"/>
          <p:cNvPicPr preferRelativeResize="0"/>
          <p:nvPr/>
        </p:nvPicPr>
        <p:blipFill rotWithShape="1">
          <a:blip r:embed="rId7">
            <a:alphaModFix/>
          </a:blip>
          <a:srcRect b="0" l="0" r="0" t="0"/>
          <a:stretch/>
        </p:blipFill>
        <p:spPr>
          <a:xfrm>
            <a:off x="7850591" y="2195543"/>
            <a:ext cx="741318" cy="754381"/>
          </a:xfrm>
          <a:prstGeom prst="rect">
            <a:avLst/>
          </a:prstGeom>
          <a:noFill/>
          <a:ln>
            <a:noFill/>
          </a:ln>
        </p:spPr>
      </p:pic>
      <p:sp>
        <p:nvSpPr>
          <p:cNvPr id="627" name="Google Shape;627;p48"/>
          <p:cNvSpPr txBox="1"/>
          <p:nvPr/>
        </p:nvSpPr>
        <p:spPr>
          <a:xfrm>
            <a:off x="7451292" y="3059412"/>
            <a:ext cx="1539900" cy="316500"/>
          </a:xfrm>
          <a:prstGeom prst="rect">
            <a:avLst/>
          </a:prstGeom>
          <a:noFill/>
          <a:ln>
            <a:noFill/>
          </a:ln>
        </p:spPr>
        <p:txBody>
          <a:bodyPr anchorCtr="0" anchor="ctr" bIns="68575" lIns="68575" spcFirstLastPara="1" rIns="68575" wrap="square" tIns="68575">
            <a:noAutofit/>
          </a:bodyPr>
          <a:lstStyle/>
          <a:p>
            <a:pPr indent="0" lvl="0" marL="0" marR="0" rtl="0" algn="ctr">
              <a:lnSpc>
                <a:spcPct val="120000"/>
              </a:lnSpc>
              <a:spcBef>
                <a:spcPts val="0"/>
              </a:spcBef>
              <a:spcAft>
                <a:spcPts val="0"/>
              </a:spcAft>
              <a:buClr>
                <a:schemeClr val="dk2"/>
              </a:buClr>
              <a:buSzPts val="1400"/>
              <a:buFont typeface="Work Sans SemiBold"/>
              <a:buNone/>
            </a:pPr>
            <a:r>
              <a:rPr b="0" i="0" lang="en" sz="1400" u="none" cap="none" strike="noStrike">
                <a:solidFill>
                  <a:schemeClr val="dk2"/>
                </a:solidFill>
                <a:latin typeface="Work Sans SemiBold"/>
                <a:ea typeface="Work Sans SemiBold"/>
                <a:cs typeface="Work Sans SemiBold"/>
                <a:sym typeface="Work Sans SemiBold"/>
              </a:rPr>
              <a:t>Also…</a:t>
            </a:r>
            <a:endParaRPr b="0" i="0" sz="1400" u="none" cap="none" strike="noStrike">
              <a:solidFill>
                <a:schemeClr val="dk2"/>
              </a:solidFill>
              <a:latin typeface="Work Sans SemiBold"/>
              <a:ea typeface="Work Sans SemiBold"/>
              <a:cs typeface="Work Sans SemiBold"/>
              <a:sym typeface="Work Sans SemiBold"/>
            </a:endParaRPr>
          </a:p>
        </p:txBody>
      </p:sp>
      <p:sp>
        <p:nvSpPr>
          <p:cNvPr id="628" name="Google Shape;628;p48"/>
          <p:cNvSpPr txBox="1"/>
          <p:nvPr/>
        </p:nvSpPr>
        <p:spPr>
          <a:xfrm>
            <a:off x="7451292" y="3438744"/>
            <a:ext cx="1539900" cy="316500"/>
          </a:xfrm>
          <a:prstGeom prst="rect">
            <a:avLst/>
          </a:prstGeom>
          <a:noFill/>
          <a:ln>
            <a:noFill/>
          </a:ln>
        </p:spPr>
        <p:txBody>
          <a:bodyPr anchorCtr="0" anchor="t" bIns="68575" lIns="68575" spcFirstLastPara="1" rIns="68575" wrap="square" tIns="0">
            <a:noAutofit/>
          </a:bodyPr>
          <a:lstStyle/>
          <a:p>
            <a:pPr indent="0" lvl="0" marL="0" marR="0" rtl="0" algn="ctr">
              <a:lnSpc>
                <a:spcPct val="120000"/>
              </a:lnSpc>
              <a:spcBef>
                <a:spcPts val="0"/>
              </a:spcBef>
              <a:spcAft>
                <a:spcPts val="0"/>
              </a:spcAft>
              <a:buClr>
                <a:schemeClr val="dk2"/>
              </a:buClr>
              <a:buSzPts val="1100"/>
              <a:buFont typeface="Work Sans"/>
              <a:buNone/>
            </a:pPr>
            <a:r>
              <a:rPr b="0" i="0" lang="en" sz="1100" u="none" cap="none" strike="noStrike">
                <a:solidFill>
                  <a:schemeClr val="dk2"/>
                </a:solidFill>
                <a:latin typeface="Work Sans"/>
                <a:ea typeface="Work Sans"/>
                <a:cs typeface="Work Sans"/>
                <a:sym typeface="Work Sans"/>
              </a:rPr>
              <a:t>Small organizations likely have none of these roles </a:t>
            </a:r>
            <a:endParaRPr b="0" i="0" sz="1100" u="none" cap="none" strike="noStrike">
              <a:solidFill>
                <a:srgbClr val="000000"/>
              </a:solidFill>
              <a:latin typeface="Arial"/>
              <a:ea typeface="Arial"/>
              <a:cs typeface="Arial"/>
              <a:sym typeface="Arial"/>
            </a:endParaRPr>
          </a:p>
        </p:txBody>
      </p:sp>
      <p:sp>
        <p:nvSpPr>
          <p:cNvPr id="629" name="Google Shape;629;p48"/>
          <p:cNvSpPr txBox="1"/>
          <p:nvPr>
            <p:ph idx="12" type="sldNum"/>
          </p:nvPr>
        </p:nvSpPr>
        <p:spPr>
          <a:xfrm>
            <a:off x="8472458" y="4663217"/>
            <a:ext cx="548700" cy="393600"/>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sz="1000">
                <a:solidFill>
                  <a:schemeClr val="dk2"/>
                </a:solidFill>
                <a:latin typeface="Arial"/>
                <a:ea typeface="Arial"/>
                <a:cs typeface="Arial"/>
                <a:sym typeface="Arial"/>
              </a:rPr>
              <a:t>‹#›</a:t>
            </a:fld>
            <a:endParaRPr sz="1000">
              <a:solidFill>
                <a:schemeClr val="dk2"/>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3" name="Shape 633"/>
        <p:cNvGrpSpPr/>
        <p:nvPr/>
      </p:nvGrpSpPr>
      <p:grpSpPr>
        <a:xfrm>
          <a:off x="0" y="0"/>
          <a:ext cx="0" cy="0"/>
          <a:chOff x="0" y="0"/>
          <a:chExt cx="0" cy="0"/>
        </a:xfrm>
      </p:grpSpPr>
      <p:sp>
        <p:nvSpPr>
          <p:cNvPr id="634" name="Google Shape;634;p49"/>
          <p:cNvSpPr txBox="1"/>
          <p:nvPr>
            <p:ph type="title"/>
          </p:nvPr>
        </p:nvSpPr>
        <p:spPr>
          <a:xfrm>
            <a:off x="311700" y="445025"/>
            <a:ext cx="8520600" cy="4311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Clr>
                <a:schemeClr val="dk2"/>
              </a:buClr>
              <a:buSzPts val="2700"/>
              <a:buFont typeface="Work Sans Light"/>
              <a:buNone/>
            </a:pPr>
            <a:r>
              <a:rPr lang="en"/>
              <a:t>SMB Does not have these departments</a:t>
            </a:r>
            <a:endParaRPr/>
          </a:p>
        </p:txBody>
      </p:sp>
      <p:pic>
        <p:nvPicPr>
          <p:cNvPr id="635" name="Google Shape;635;p49"/>
          <p:cNvPicPr preferRelativeResize="0"/>
          <p:nvPr/>
        </p:nvPicPr>
        <p:blipFill rotWithShape="1">
          <a:blip r:embed="rId3">
            <a:alphaModFix/>
          </a:blip>
          <a:srcRect b="0" l="0" r="0" t="0"/>
          <a:stretch/>
        </p:blipFill>
        <p:spPr>
          <a:xfrm>
            <a:off x="671650" y="2195543"/>
            <a:ext cx="670561" cy="754381"/>
          </a:xfrm>
          <a:prstGeom prst="rect">
            <a:avLst/>
          </a:prstGeom>
          <a:noFill/>
          <a:ln>
            <a:noFill/>
          </a:ln>
        </p:spPr>
      </p:pic>
      <p:sp>
        <p:nvSpPr>
          <p:cNvPr id="636" name="Google Shape;636;p49"/>
          <p:cNvSpPr txBox="1"/>
          <p:nvPr/>
        </p:nvSpPr>
        <p:spPr>
          <a:xfrm>
            <a:off x="236972" y="3059412"/>
            <a:ext cx="1539900" cy="316500"/>
          </a:xfrm>
          <a:prstGeom prst="rect">
            <a:avLst/>
          </a:prstGeom>
          <a:noFill/>
          <a:ln>
            <a:noFill/>
          </a:ln>
        </p:spPr>
        <p:txBody>
          <a:bodyPr anchorCtr="0" anchor="ctr" bIns="68575" lIns="68575" spcFirstLastPara="1" rIns="68575" wrap="square" tIns="68575">
            <a:noAutofit/>
          </a:bodyPr>
          <a:lstStyle/>
          <a:p>
            <a:pPr indent="0" lvl="0" marL="0" marR="0" rtl="0" algn="ctr">
              <a:lnSpc>
                <a:spcPct val="120000"/>
              </a:lnSpc>
              <a:spcBef>
                <a:spcPts val="0"/>
              </a:spcBef>
              <a:spcAft>
                <a:spcPts val="0"/>
              </a:spcAft>
              <a:buClr>
                <a:schemeClr val="dk2"/>
              </a:buClr>
              <a:buSzPts val="1400"/>
              <a:buFont typeface="Work Sans SemiBold"/>
              <a:buNone/>
            </a:pPr>
            <a:r>
              <a:rPr b="0" i="0" lang="en" sz="1400" u="none" cap="none" strike="noStrike">
                <a:solidFill>
                  <a:schemeClr val="dk2"/>
                </a:solidFill>
                <a:latin typeface="Work Sans SemiBold"/>
                <a:ea typeface="Work Sans SemiBold"/>
                <a:cs typeface="Work Sans SemiBold"/>
                <a:sym typeface="Work Sans SemiBold"/>
              </a:rPr>
              <a:t>Cybersecurity</a:t>
            </a:r>
            <a:endParaRPr b="0" i="0" sz="1100" u="none" cap="none" strike="noStrike">
              <a:solidFill>
                <a:srgbClr val="000000"/>
              </a:solidFill>
              <a:latin typeface="Arial"/>
              <a:ea typeface="Arial"/>
              <a:cs typeface="Arial"/>
              <a:sym typeface="Arial"/>
            </a:endParaRPr>
          </a:p>
        </p:txBody>
      </p:sp>
      <p:sp>
        <p:nvSpPr>
          <p:cNvPr id="637" name="Google Shape;637;p49"/>
          <p:cNvSpPr txBox="1"/>
          <p:nvPr/>
        </p:nvSpPr>
        <p:spPr>
          <a:xfrm>
            <a:off x="236972" y="3438744"/>
            <a:ext cx="1539900" cy="316500"/>
          </a:xfrm>
          <a:prstGeom prst="rect">
            <a:avLst/>
          </a:prstGeom>
          <a:noFill/>
          <a:ln>
            <a:noFill/>
          </a:ln>
        </p:spPr>
        <p:txBody>
          <a:bodyPr anchorCtr="0" anchor="t" bIns="68575" lIns="68575" spcFirstLastPara="1" rIns="68575" wrap="square" tIns="0">
            <a:noAutofit/>
          </a:bodyPr>
          <a:lstStyle/>
          <a:p>
            <a:pPr indent="0" lvl="0" marL="0" marR="0" rtl="0" algn="ctr">
              <a:lnSpc>
                <a:spcPct val="120000"/>
              </a:lnSpc>
              <a:spcBef>
                <a:spcPts val="0"/>
              </a:spcBef>
              <a:spcAft>
                <a:spcPts val="0"/>
              </a:spcAft>
              <a:buClr>
                <a:schemeClr val="dk2"/>
              </a:buClr>
              <a:buSzPts val="1100"/>
              <a:buFont typeface="Work Sans"/>
              <a:buNone/>
            </a:pPr>
            <a:r>
              <a:rPr b="0" i="0" lang="en" sz="1100" u="none" cap="none" strike="noStrike">
                <a:solidFill>
                  <a:schemeClr val="dk2"/>
                </a:solidFill>
                <a:latin typeface="Work Sans"/>
                <a:ea typeface="Work Sans"/>
                <a:cs typeface="Work Sans"/>
                <a:sym typeface="Work Sans"/>
              </a:rPr>
              <a:t>Not included in most frameworks (NIST, CIS, ISO)</a:t>
            </a:r>
            <a:endParaRPr b="0" i="0" sz="1100" u="none" cap="none" strike="noStrike">
              <a:solidFill>
                <a:srgbClr val="000000"/>
              </a:solidFill>
              <a:latin typeface="Arial"/>
              <a:ea typeface="Arial"/>
              <a:cs typeface="Arial"/>
              <a:sym typeface="Arial"/>
            </a:endParaRPr>
          </a:p>
        </p:txBody>
      </p:sp>
      <p:pic>
        <p:nvPicPr>
          <p:cNvPr id="638" name="Google Shape;638;p49"/>
          <p:cNvPicPr preferRelativeResize="0"/>
          <p:nvPr/>
        </p:nvPicPr>
        <p:blipFill rotWithShape="1">
          <a:blip r:embed="rId4">
            <a:alphaModFix/>
          </a:blip>
          <a:srcRect b="0" l="0" r="0" t="0"/>
          <a:stretch/>
        </p:blipFill>
        <p:spPr>
          <a:xfrm>
            <a:off x="2463686" y="2195543"/>
            <a:ext cx="693647" cy="754379"/>
          </a:xfrm>
          <a:prstGeom prst="rect">
            <a:avLst/>
          </a:prstGeom>
          <a:noFill/>
          <a:ln>
            <a:noFill/>
          </a:ln>
        </p:spPr>
      </p:pic>
      <p:sp>
        <p:nvSpPr>
          <p:cNvPr id="639" name="Google Shape;639;p49"/>
          <p:cNvSpPr txBox="1"/>
          <p:nvPr/>
        </p:nvSpPr>
        <p:spPr>
          <a:xfrm>
            <a:off x="2040552" y="3059412"/>
            <a:ext cx="1539900" cy="316500"/>
          </a:xfrm>
          <a:prstGeom prst="rect">
            <a:avLst/>
          </a:prstGeom>
          <a:noFill/>
          <a:ln>
            <a:noFill/>
          </a:ln>
        </p:spPr>
        <p:txBody>
          <a:bodyPr anchorCtr="0" anchor="ctr" bIns="68575" lIns="68575" spcFirstLastPara="1" rIns="68575" wrap="square" tIns="68575">
            <a:noAutofit/>
          </a:bodyPr>
          <a:lstStyle/>
          <a:p>
            <a:pPr indent="0" lvl="0" marL="0" marR="0" rtl="0" algn="ctr">
              <a:lnSpc>
                <a:spcPct val="120000"/>
              </a:lnSpc>
              <a:spcBef>
                <a:spcPts val="0"/>
              </a:spcBef>
              <a:spcAft>
                <a:spcPts val="0"/>
              </a:spcAft>
              <a:buClr>
                <a:schemeClr val="dk2"/>
              </a:buClr>
              <a:buSzPts val="1400"/>
              <a:buFont typeface="Work Sans SemiBold"/>
              <a:buNone/>
            </a:pPr>
            <a:r>
              <a:rPr b="0" i="0" lang="en" sz="1400" u="none" cap="none" strike="noStrike">
                <a:solidFill>
                  <a:schemeClr val="dk2"/>
                </a:solidFill>
                <a:latin typeface="Work Sans SemiBold"/>
                <a:ea typeface="Work Sans SemiBold"/>
                <a:cs typeface="Work Sans SemiBold"/>
                <a:sym typeface="Work Sans SemiBold"/>
              </a:rPr>
              <a:t>HR</a:t>
            </a:r>
            <a:endParaRPr b="0" i="0" sz="1100" u="none" cap="none" strike="noStrike">
              <a:solidFill>
                <a:srgbClr val="000000"/>
              </a:solidFill>
              <a:latin typeface="Arial"/>
              <a:ea typeface="Arial"/>
              <a:cs typeface="Arial"/>
              <a:sym typeface="Arial"/>
            </a:endParaRPr>
          </a:p>
        </p:txBody>
      </p:sp>
      <p:sp>
        <p:nvSpPr>
          <p:cNvPr id="640" name="Google Shape;640;p49"/>
          <p:cNvSpPr txBox="1"/>
          <p:nvPr/>
        </p:nvSpPr>
        <p:spPr>
          <a:xfrm>
            <a:off x="2040552" y="3438744"/>
            <a:ext cx="1539900" cy="316500"/>
          </a:xfrm>
          <a:prstGeom prst="rect">
            <a:avLst/>
          </a:prstGeom>
          <a:noFill/>
          <a:ln>
            <a:noFill/>
          </a:ln>
        </p:spPr>
        <p:txBody>
          <a:bodyPr anchorCtr="0" anchor="t" bIns="68575" lIns="68575" spcFirstLastPara="1" rIns="68575" wrap="square" tIns="0">
            <a:noAutofit/>
          </a:bodyPr>
          <a:lstStyle/>
          <a:p>
            <a:pPr indent="0" lvl="0" marL="0" marR="0" rtl="0" algn="ctr">
              <a:lnSpc>
                <a:spcPct val="120000"/>
              </a:lnSpc>
              <a:spcBef>
                <a:spcPts val="0"/>
              </a:spcBef>
              <a:spcAft>
                <a:spcPts val="0"/>
              </a:spcAft>
              <a:buClr>
                <a:schemeClr val="dk2"/>
              </a:buClr>
              <a:buSzPts val="1100"/>
              <a:buFont typeface="Work Sans"/>
              <a:buNone/>
            </a:pPr>
            <a:r>
              <a:rPr b="0" i="0" lang="en" sz="1100" u="none" cap="none" strike="noStrike">
                <a:solidFill>
                  <a:schemeClr val="dk2"/>
                </a:solidFill>
                <a:latin typeface="Work Sans"/>
                <a:ea typeface="Work Sans"/>
                <a:cs typeface="Work Sans"/>
                <a:sym typeface="Work Sans"/>
              </a:rPr>
              <a:t>Not a focus until a bad employee exit</a:t>
            </a:r>
            <a:endParaRPr b="0" i="0" sz="1100" u="none" cap="none" strike="noStrike">
              <a:solidFill>
                <a:srgbClr val="000000"/>
              </a:solidFill>
              <a:latin typeface="Arial"/>
              <a:ea typeface="Arial"/>
              <a:cs typeface="Arial"/>
              <a:sym typeface="Arial"/>
            </a:endParaRPr>
          </a:p>
        </p:txBody>
      </p:sp>
      <p:pic>
        <p:nvPicPr>
          <p:cNvPr id="641" name="Google Shape;641;p49"/>
          <p:cNvPicPr preferRelativeResize="0"/>
          <p:nvPr/>
        </p:nvPicPr>
        <p:blipFill rotWithShape="1">
          <a:blip r:embed="rId5">
            <a:alphaModFix/>
          </a:blip>
          <a:srcRect b="0" l="0" r="0" t="0"/>
          <a:stretch/>
        </p:blipFill>
        <p:spPr>
          <a:xfrm>
            <a:off x="4236899" y="2281200"/>
            <a:ext cx="754381" cy="583067"/>
          </a:xfrm>
          <a:prstGeom prst="rect">
            <a:avLst/>
          </a:prstGeom>
          <a:noFill/>
          <a:ln>
            <a:noFill/>
          </a:ln>
        </p:spPr>
      </p:pic>
      <p:sp>
        <p:nvSpPr>
          <p:cNvPr id="642" name="Google Shape;642;p49"/>
          <p:cNvSpPr txBox="1"/>
          <p:nvPr/>
        </p:nvSpPr>
        <p:spPr>
          <a:xfrm>
            <a:off x="3844132" y="3059412"/>
            <a:ext cx="1539900" cy="316500"/>
          </a:xfrm>
          <a:prstGeom prst="rect">
            <a:avLst/>
          </a:prstGeom>
          <a:noFill/>
          <a:ln>
            <a:noFill/>
          </a:ln>
        </p:spPr>
        <p:txBody>
          <a:bodyPr anchorCtr="0" anchor="ctr" bIns="68575" lIns="68575" spcFirstLastPara="1" rIns="68575" wrap="square" tIns="68575">
            <a:noAutofit/>
          </a:bodyPr>
          <a:lstStyle/>
          <a:p>
            <a:pPr indent="0" lvl="0" marL="0" marR="0" rtl="0" algn="ctr">
              <a:lnSpc>
                <a:spcPct val="120000"/>
              </a:lnSpc>
              <a:spcBef>
                <a:spcPts val="0"/>
              </a:spcBef>
              <a:spcAft>
                <a:spcPts val="0"/>
              </a:spcAft>
              <a:buClr>
                <a:schemeClr val="dk2"/>
              </a:buClr>
              <a:buSzPts val="1400"/>
              <a:buFont typeface="Work Sans SemiBold"/>
              <a:buNone/>
            </a:pPr>
            <a:r>
              <a:rPr b="0" i="0" lang="en" sz="1400" u="none" cap="none" strike="noStrike">
                <a:solidFill>
                  <a:schemeClr val="dk2"/>
                </a:solidFill>
                <a:latin typeface="Work Sans SemiBold"/>
                <a:ea typeface="Work Sans SemiBold"/>
                <a:cs typeface="Work Sans SemiBold"/>
                <a:sym typeface="Work Sans SemiBold"/>
              </a:rPr>
              <a:t>Legal</a:t>
            </a:r>
            <a:endParaRPr b="0" i="0" sz="1100" u="none" cap="none" strike="noStrike">
              <a:solidFill>
                <a:srgbClr val="000000"/>
              </a:solidFill>
              <a:latin typeface="Arial"/>
              <a:ea typeface="Arial"/>
              <a:cs typeface="Arial"/>
              <a:sym typeface="Arial"/>
            </a:endParaRPr>
          </a:p>
        </p:txBody>
      </p:sp>
      <p:sp>
        <p:nvSpPr>
          <p:cNvPr id="643" name="Google Shape;643;p49"/>
          <p:cNvSpPr txBox="1"/>
          <p:nvPr/>
        </p:nvSpPr>
        <p:spPr>
          <a:xfrm>
            <a:off x="3844132" y="3438744"/>
            <a:ext cx="1539900" cy="316500"/>
          </a:xfrm>
          <a:prstGeom prst="rect">
            <a:avLst/>
          </a:prstGeom>
          <a:noFill/>
          <a:ln>
            <a:noFill/>
          </a:ln>
        </p:spPr>
        <p:txBody>
          <a:bodyPr anchorCtr="0" anchor="t" bIns="68575" lIns="68575" spcFirstLastPara="1" rIns="68575" wrap="square" tIns="0">
            <a:noAutofit/>
          </a:bodyPr>
          <a:lstStyle/>
          <a:p>
            <a:pPr indent="0" lvl="0" marL="0" marR="0" rtl="0" algn="ctr">
              <a:lnSpc>
                <a:spcPct val="120000"/>
              </a:lnSpc>
              <a:spcBef>
                <a:spcPts val="0"/>
              </a:spcBef>
              <a:spcAft>
                <a:spcPts val="0"/>
              </a:spcAft>
              <a:buClr>
                <a:schemeClr val="dk2"/>
              </a:buClr>
              <a:buSzPts val="1100"/>
              <a:buFont typeface="Work Sans"/>
              <a:buNone/>
            </a:pPr>
            <a:r>
              <a:rPr b="0" i="0" lang="en" sz="1100" u="none" cap="none" strike="noStrike">
                <a:solidFill>
                  <a:schemeClr val="dk2"/>
                </a:solidFill>
                <a:latin typeface="Work Sans"/>
                <a:ea typeface="Work Sans"/>
                <a:cs typeface="Work Sans"/>
                <a:sym typeface="Work Sans"/>
              </a:rPr>
              <a:t>GC may not have IP background</a:t>
            </a:r>
            <a:endParaRPr b="0" i="0" sz="1100" u="none" cap="none" strike="noStrike">
              <a:solidFill>
                <a:srgbClr val="000000"/>
              </a:solidFill>
              <a:latin typeface="Arial"/>
              <a:ea typeface="Arial"/>
              <a:cs typeface="Arial"/>
              <a:sym typeface="Arial"/>
            </a:endParaRPr>
          </a:p>
        </p:txBody>
      </p:sp>
      <p:pic>
        <p:nvPicPr>
          <p:cNvPr id="644" name="Google Shape;644;p49"/>
          <p:cNvPicPr preferRelativeResize="0"/>
          <p:nvPr/>
        </p:nvPicPr>
        <p:blipFill rotWithShape="1">
          <a:blip r:embed="rId6">
            <a:alphaModFix/>
          </a:blip>
          <a:srcRect b="0" l="0" r="0" t="0"/>
          <a:stretch/>
        </p:blipFill>
        <p:spPr>
          <a:xfrm>
            <a:off x="6040479" y="2219217"/>
            <a:ext cx="754382" cy="707034"/>
          </a:xfrm>
          <a:prstGeom prst="rect">
            <a:avLst/>
          </a:prstGeom>
          <a:noFill/>
          <a:ln>
            <a:noFill/>
          </a:ln>
        </p:spPr>
      </p:pic>
      <p:sp>
        <p:nvSpPr>
          <p:cNvPr id="645" name="Google Shape;645;p49"/>
          <p:cNvSpPr txBox="1"/>
          <p:nvPr/>
        </p:nvSpPr>
        <p:spPr>
          <a:xfrm>
            <a:off x="5647712" y="3059412"/>
            <a:ext cx="1539900" cy="316500"/>
          </a:xfrm>
          <a:prstGeom prst="rect">
            <a:avLst/>
          </a:prstGeom>
          <a:noFill/>
          <a:ln>
            <a:noFill/>
          </a:ln>
        </p:spPr>
        <p:txBody>
          <a:bodyPr anchorCtr="0" anchor="ctr" bIns="68575" lIns="68575" spcFirstLastPara="1" rIns="68575" wrap="square" tIns="68575">
            <a:noAutofit/>
          </a:bodyPr>
          <a:lstStyle/>
          <a:p>
            <a:pPr indent="0" lvl="0" marL="0" marR="0" rtl="0" algn="ctr">
              <a:lnSpc>
                <a:spcPct val="120000"/>
              </a:lnSpc>
              <a:spcBef>
                <a:spcPts val="0"/>
              </a:spcBef>
              <a:spcAft>
                <a:spcPts val="0"/>
              </a:spcAft>
              <a:buClr>
                <a:schemeClr val="dk2"/>
              </a:buClr>
              <a:buSzPts val="1400"/>
              <a:buFont typeface="Work Sans SemiBold"/>
              <a:buNone/>
            </a:pPr>
            <a:r>
              <a:rPr b="0" i="0" lang="en" sz="1400" u="none" cap="none" strike="noStrike">
                <a:solidFill>
                  <a:schemeClr val="dk2"/>
                </a:solidFill>
                <a:latin typeface="Work Sans SemiBold"/>
                <a:ea typeface="Work Sans SemiBold"/>
                <a:cs typeface="Work Sans SemiBold"/>
                <a:sym typeface="Work Sans SemiBold"/>
              </a:rPr>
              <a:t>Risk</a:t>
            </a:r>
            <a:endParaRPr b="0" i="0" sz="1100" u="none" cap="none" strike="noStrike">
              <a:solidFill>
                <a:srgbClr val="000000"/>
              </a:solidFill>
              <a:latin typeface="Arial"/>
              <a:ea typeface="Arial"/>
              <a:cs typeface="Arial"/>
              <a:sym typeface="Arial"/>
            </a:endParaRPr>
          </a:p>
        </p:txBody>
      </p:sp>
      <p:sp>
        <p:nvSpPr>
          <p:cNvPr id="646" name="Google Shape;646;p49"/>
          <p:cNvSpPr txBox="1"/>
          <p:nvPr/>
        </p:nvSpPr>
        <p:spPr>
          <a:xfrm>
            <a:off x="5647712" y="3438744"/>
            <a:ext cx="1539900" cy="316500"/>
          </a:xfrm>
          <a:prstGeom prst="rect">
            <a:avLst/>
          </a:prstGeom>
          <a:noFill/>
          <a:ln>
            <a:noFill/>
          </a:ln>
        </p:spPr>
        <p:txBody>
          <a:bodyPr anchorCtr="0" anchor="t" bIns="68575" lIns="68575" spcFirstLastPara="1" rIns="68575" wrap="square" tIns="0">
            <a:noAutofit/>
          </a:bodyPr>
          <a:lstStyle/>
          <a:p>
            <a:pPr indent="0" lvl="0" marL="0" marR="0" rtl="0" algn="ctr">
              <a:lnSpc>
                <a:spcPct val="120000"/>
              </a:lnSpc>
              <a:spcBef>
                <a:spcPts val="0"/>
              </a:spcBef>
              <a:spcAft>
                <a:spcPts val="0"/>
              </a:spcAft>
              <a:buClr>
                <a:schemeClr val="dk2"/>
              </a:buClr>
              <a:buSzPts val="1100"/>
              <a:buFont typeface="Work Sans"/>
              <a:buNone/>
            </a:pPr>
            <a:r>
              <a:rPr b="0" i="0" lang="en" sz="1100" u="none" cap="none" strike="noStrike">
                <a:solidFill>
                  <a:schemeClr val="dk2"/>
                </a:solidFill>
                <a:latin typeface="Work Sans"/>
                <a:ea typeface="Work Sans"/>
                <a:cs typeface="Work Sans"/>
                <a:sym typeface="Work Sans"/>
              </a:rPr>
              <a:t>We are not a tech company, so not a specific worry</a:t>
            </a:r>
            <a:endParaRPr b="0" i="0" sz="1100" u="none" cap="none" strike="noStrike">
              <a:solidFill>
                <a:srgbClr val="000000"/>
              </a:solidFill>
              <a:latin typeface="Arial"/>
              <a:ea typeface="Arial"/>
              <a:cs typeface="Arial"/>
              <a:sym typeface="Arial"/>
            </a:endParaRPr>
          </a:p>
        </p:txBody>
      </p:sp>
      <p:pic>
        <p:nvPicPr>
          <p:cNvPr id="647" name="Google Shape;647;p49"/>
          <p:cNvPicPr preferRelativeResize="0"/>
          <p:nvPr/>
        </p:nvPicPr>
        <p:blipFill rotWithShape="1">
          <a:blip r:embed="rId7">
            <a:alphaModFix/>
          </a:blip>
          <a:srcRect b="0" l="0" r="0" t="0"/>
          <a:stretch/>
        </p:blipFill>
        <p:spPr>
          <a:xfrm>
            <a:off x="7850591" y="2195543"/>
            <a:ext cx="741318" cy="754381"/>
          </a:xfrm>
          <a:prstGeom prst="rect">
            <a:avLst/>
          </a:prstGeom>
          <a:noFill/>
          <a:ln>
            <a:noFill/>
          </a:ln>
        </p:spPr>
      </p:pic>
      <p:sp>
        <p:nvSpPr>
          <p:cNvPr id="648" name="Google Shape;648;p49"/>
          <p:cNvSpPr txBox="1"/>
          <p:nvPr/>
        </p:nvSpPr>
        <p:spPr>
          <a:xfrm>
            <a:off x="7451292" y="3059412"/>
            <a:ext cx="1539900" cy="316500"/>
          </a:xfrm>
          <a:prstGeom prst="rect">
            <a:avLst/>
          </a:prstGeom>
          <a:noFill/>
          <a:ln>
            <a:noFill/>
          </a:ln>
        </p:spPr>
        <p:txBody>
          <a:bodyPr anchorCtr="0" anchor="ctr" bIns="68575" lIns="68575" spcFirstLastPara="1" rIns="68575" wrap="square" tIns="68575">
            <a:noAutofit/>
          </a:bodyPr>
          <a:lstStyle/>
          <a:p>
            <a:pPr indent="0" lvl="0" marL="0" marR="0" rtl="0" algn="ctr">
              <a:lnSpc>
                <a:spcPct val="120000"/>
              </a:lnSpc>
              <a:spcBef>
                <a:spcPts val="0"/>
              </a:spcBef>
              <a:spcAft>
                <a:spcPts val="0"/>
              </a:spcAft>
              <a:buClr>
                <a:schemeClr val="dk2"/>
              </a:buClr>
              <a:buSzPts val="1400"/>
              <a:buFont typeface="Work Sans SemiBold"/>
              <a:buNone/>
            </a:pPr>
            <a:r>
              <a:rPr b="0" i="0" lang="en" sz="1400" u="none" cap="none" strike="noStrike">
                <a:solidFill>
                  <a:schemeClr val="dk2"/>
                </a:solidFill>
                <a:latin typeface="Work Sans SemiBold"/>
                <a:ea typeface="Work Sans SemiBold"/>
                <a:cs typeface="Work Sans SemiBold"/>
                <a:sym typeface="Work Sans SemiBold"/>
              </a:rPr>
              <a:t>Also…</a:t>
            </a:r>
            <a:endParaRPr b="0" i="0" sz="1400" u="none" cap="none" strike="noStrike">
              <a:solidFill>
                <a:schemeClr val="dk2"/>
              </a:solidFill>
              <a:latin typeface="Work Sans SemiBold"/>
              <a:ea typeface="Work Sans SemiBold"/>
              <a:cs typeface="Work Sans SemiBold"/>
              <a:sym typeface="Work Sans SemiBold"/>
            </a:endParaRPr>
          </a:p>
        </p:txBody>
      </p:sp>
      <p:sp>
        <p:nvSpPr>
          <p:cNvPr id="649" name="Google Shape;649;p49"/>
          <p:cNvSpPr txBox="1"/>
          <p:nvPr/>
        </p:nvSpPr>
        <p:spPr>
          <a:xfrm>
            <a:off x="7451292" y="3438744"/>
            <a:ext cx="1539900" cy="316500"/>
          </a:xfrm>
          <a:prstGeom prst="rect">
            <a:avLst/>
          </a:prstGeom>
          <a:noFill/>
          <a:ln>
            <a:noFill/>
          </a:ln>
        </p:spPr>
        <p:txBody>
          <a:bodyPr anchorCtr="0" anchor="t" bIns="68575" lIns="68575" spcFirstLastPara="1" rIns="68575" wrap="square" tIns="0">
            <a:noAutofit/>
          </a:bodyPr>
          <a:lstStyle/>
          <a:p>
            <a:pPr indent="0" lvl="0" marL="0" marR="0" rtl="0" algn="ctr">
              <a:lnSpc>
                <a:spcPct val="120000"/>
              </a:lnSpc>
              <a:spcBef>
                <a:spcPts val="0"/>
              </a:spcBef>
              <a:spcAft>
                <a:spcPts val="0"/>
              </a:spcAft>
              <a:buClr>
                <a:schemeClr val="dk2"/>
              </a:buClr>
              <a:buSzPts val="1100"/>
              <a:buFont typeface="Work Sans"/>
              <a:buNone/>
            </a:pPr>
            <a:r>
              <a:rPr b="0" i="0" lang="en" sz="1100" u="none" cap="none" strike="noStrike">
                <a:solidFill>
                  <a:schemeClr val="dk2"/>
                </a:solidFill>
                <a:latin typeface="Work Sans"/>
                <a:ea typeface="Work Sans"/>
                <a:cs typeface="Work Sans"/>
                <a:sym typeface="Work Sans"/>
              </a:rPr>
              <a:t>Small organizations likely have none of these roles </a:t>
            </a:r>
            <a:endParaRPr b="0" i="0" sz="1100" u="none" cap="none" strike="noStrike">
              <a:solidFill>
                <a:srgbClr val="000000"/>
              </a:solidFill>
              <a:latin typeface="Arial"/>
              <a:ea typeface="Arial"/>
              <a:cs typeface="Arial"/>
              <a:sym typeface="Arial"/>
            </a:endParaRPr>
          </a:p>
        </p:txBody>
      </p:sp>
      <p:sp>
        <p:nvSpPr>
          <p:cNvPr id="650" name="Google Shape;650;p49"/>
          <p:cNvSpPr txBox="1"/>
          <p:nvPr>
            <p:ph idx="12" type="sldNum"/>
          </p:nvPr>
        </p:nvSpPr>
        <p:spPr>
          <a:xfrm>
            <a:off x="8472458" y="4663217"/>
            <a:ext cx="548700" cy="393600"/>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sz="1000">
                <a:solidFill>
                  <a:schemeClr val="dk2"/>
                </a:solidFill>
                <a:latin typeface="Arial"/>
                <a:ea typeface="Arial"/>
                <a:cs typeface="Arial"/>
                <a:sym typeface="Arial"/>
              </a:rPr>
              <a:t>‹#›</a:t>
            </a:fld>
            <a:endParaRPr sz="1000">
              <a:solidFill>
                <a:schemeClr val="dk2"/>
              </a:solidFill>
              <a:latin typeface="Arial"/>
              <a:ea typeface="Arial"/>
              <a:cs typeface="Arial"/>
              <a:sym typeface="Arial"/>
            </a:endParaRPr>
          </a:p>
        </p:txBody>
      </p:sp>
      <p:pic>
        <p:nvPicPr>
          <p:cNvPr descr="a red cross on a white background that looks like an x (Provided by Tenor)" id="651" name="Google Shape;651;p49"/>
          <p:cNvPicPr preferRelativeResize="0"/>
          <p:nvPr/>
        </p:nvPicPr>
        <p:blipFill>
          <a:blip r:embed="rId8">
            <a:alphaModFix/>
          </a:blip>
          <a:stretch>
            <a:fillRect/>
          </a:stretch>
        </p:blipFill>
        <p:spPr>
          <a:xfrm>
            <a:off x="-599625" y="445025"/>
            <a:ext cx="2551525" cy="2551525"/>
          </a:xfrm>
          <a:prstGeom prst="rect">
            <a:avLst/>
          </a:prstGeom>
          <a:noFill/>
          <a:ln>
            <a:noFill/>
          </a:ln>
        </p:spPr>
      </p:pic>
      <p:pic>
        <p:nvPicPr>
          <p:cNvPr descr="a red cross on a white background that looks like an x (Provided by Tenor)" id="652" name="Google Shape;652;p49"/>
          <p:cNvPicPr preferRelativeResize="0"/>
          <p:nvPr/>
        </p:nvPicPr>
        <p:blipFill>
          <a:blip r:embed="rId8">
            <a:alphaModFix/>
          </a:blip>
          <a:stretch>
            <a:fillRect/>
          </a:stretch>
        </p:blipFill>
        <p:spPr>
          <a:xfrm>
            <a:off x="2632913" y="994675"/>
            <a:ext cx="2551525" cy="2551525"/>
          </a:xfrm>
          <a:prstGeom prst="rect">
            <a:avLst/>
          </a:prstGeom>
          <a:noFill/>
          <a:ln>
            <a:noFill/>
          </a:ln>
        </p:spPr>
      </p:pic>
      <p:pic>
        <p:nvPicPr>
          <p:cNvPr descr="a red cross on a white background that looks like an x (Provided by Tenor)" id="653" name="Google Shape;653;p49"/>
          <p:cNvPicPr preferRelativeResize="0"/>
          <p:nvPr/>
        </p:nvPicPr>
        <p:blipFill>
          <a:blip r:embed="rId8">
            <a:alphaModFix/>
          </a:blip>
          <a:stretch>
            <a:fillRect/>
          </a:stretch>
        </p:blipFill>
        <p:spPr>
          <a:xfrm>
            <a:off x="4240113" y="720950"/>
            <a:ext cx="2551525" cy="2551525"/>
          </a:xfrm>
          <a:prstGeom prst="rect">
            <a:avLst/>
          </a:prstGeom>
          <a:noFill/>
          <a:ln>
            <a:noFill/>
          </a:ln>
        </p:spPr>
      </p:pic>
      <p:pic>
        <p:nvPicPr>
          <p:cNvPr descr="a red cross on a white background that looks like an x (Provided by Tenor)" id="654" name="Google Shape;654;p49"/>
          <p:cNvPicPr preferRelativeResize="0"/>
          <p:nvPr/>
        </p:nvPicPr>
        <p:blipFill>
          <a:blip r:embed="rId8">
            <a:alphaModFix/>
          </a:blip>
          <a:stretch>
            <a:fillRect/>
          </a:stretch>
        </p:blipFill>
        <p:spPr>
          <a:xfrm>
            <a:off x="1028925" y="1074125"/>
            <a:ext cx="2551525" cy="25515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8" name="Shape 658"/>
        <p:cNvGrpSpPr/>
        <p:nvPr/>
      </p:nvGrpSpPr>
      <p:grpSpPr>
        <a:xfrm>
          <a:off x="0" y="0"/>
          <a:ext cx="0" cy="0"/>
          <a:chOff x="0" y="0"/>
          <a:chExt cx="0" cy="0"/>
        </a:xfrm>
      </p:grpSpPr>
      <p:sp>
        <p:nvSpPr>
          <p:cNvPr id="659" name="Google Shape;659;p5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660" name="Google Shape;660;p50"/>
          <p:cNvSpPr txBox="1"/>
          <p:nvPr>
            <p:ph type="title"/>
          </p:nvPr>
        </p:nvSpPr>
        <p:spPr>
          <a:xfrm>
            <a:off x="311700" y="445025"/>
            <a:ext cx="8520600" cy="4311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Clr>
                <a:schemeClr val="dk2"/>
              </a:buClr>
              <a:buSzPts val="2700"/>
              <a:buFont typeface="Work Sans Light"/>
              <a:buNone/>
            </a:pPr>
            <a:r>
              <a:rPr lang="en"/>
              <a:t>Sell Controls, Sell Employee Outcomes</a:t>
            </a:r>
            <a:endParaRPr/>
          </a:p>
        </p:txBody>
      </p:sp>
      <p:pic>
        <p:nvPicPr>
          <p:cNvPr id="661" name="Google Shape;661;p50" title="Screenshot 2025-04-18 at 9.51.45 PM.png"/>
          <p:cNvPicPr preferRelativeResize="0"/>
          <p:nvPr/>
        </p:nvPicPr>
        <p:blipFill>
          <a:blip r:embed="rId3">
            <a:alphaModFix/>
          </a:blip>
          <a:stretch>
            <a:fillRect/>
          </a:stretch>
        </p:blipFill>
        <p:spPr>
          <a:xfrm>
            <a:off x="181950" y="1477950"/>
            <a:ext cx="8839200" cy="290394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5" name="Shape 665"/>
        <p:cNvGrpSpPr/>
        <p:nvPr/>
      </p:nvGrpSpPr>
      <p:grpSpPr>
        <a:xfrm>
          <a:off x="0" y="0"/>
          <a:ext cx="0" cy="0"/>
          <a:chOff x="0" y="0"/>
          <a:chExt cx="0" cy="0"/>
        </a:xfrm>
      </p:grpSpPr>
      <p:sp>
        <p:nvSpPr>
          <p:cNvPr id="666" name="Google Shape;666;p51"/>
          <p:cNvSpPr/>
          <p:nvPr/>
        </p:nvSpPr>
        <p:spPr>
          <a:xfrm>
            <a:off x="3423138" y="855900"/>
            <a:ext cx="2564100" cy="21546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400"/>
          </a:p>
        </p:txBody>
      </p:sp>
      <p:sp>
        <p:nvSpPr>
          <p:cNvPr id="667" name="Google Shape;667;p51"/>
          <p:cNvSpPr/>
          <p:nvPr/>
        </p:nvSpPr>
        <p:spPr>
          <a:xfrm>
            <a:off x="3629025" y="1671400"/>
            <a:ext cx="1476900" cy="12063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400">
                <a:solidFill>
                  <a:schemeClr val="lt1"/>
                </a:solidFill>
              </a:rPr>
              <a:t>Malicious Insider Defense</a:t>
            </a:r>
            <a:endParaRPr sz="1400">
              <a:solidFill>
                <a:schemeClr val="lt1"/>
              </a:solidFill>
            </a:endParaRPr>
          </a:p>
        </p:txBody>
      </p:sp>
      <p:sp>
        <p:nvSpPr>
          <p:cNvPr id="668" name="Google Shape;668;p51"/>
          <p:cNvSpPr/>
          <p:nvPr/>
        </p:nvSpPr>
        <p:spPr>
          <a:xfrm>
            <a:off x="4087275" y="977250"/>
            <a:ext cx="1888500" cy="1594500"/>
          </a:xfrm>
          <a:prstGeom prst="ellipse">
            <a:avLst/>
          </a:prstGeom>
          <a:noFill/>
          <a:ln cap="flat" cmpd="sng" w="9525">
            <a:solidFill>
              <a:schemeClr val="dk2"/>
            </a:solidFill>
            <a:prstDash val="solid"/>
            <a:round/>
            <a:headEnd len="sm" w="sm" type="none"/>
            <a:tailEnd len="sm" w="sm" type="none"/>
          </a:ln>
          <a:effectLst>
            <a:reflection blurRad="0" dir="5400000" dist="38100" endA="0" endPos="30000" fadeDir="5400012" kx="0" rotWithShape="0" algn="bl" stA="0" stPos="0" sy="-100000" ky="0"/>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400"/>
              <a:t>Negligent Insider Defense</a:t>
            </a:r>
            <a:endParaRPr sz="1400"/>
          </a:p>
        </p:txBody>
      </p:sp>
      <p:sp>
        <p:nvSpPr>
          <p:cNvPr id="669" name="Google Shape;669;p51"/>
          <p:cNvSpPr/>
          <p:nvPr/>
        </p:nvSpPr>
        <p:spPr>
          <a:xfrm>
            <a:off x="97575" y="425425"/>
            <a:ext cx="1957200" cy="1206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i="1" lang="en" sz="1400"/>
              <a:t>Non-Technical Controls</a:t>
            </a:r>
            <a:endParaRPr i="1" sz="1400"/>
          </a:p>
        </p:txBody>
      </p:sp>
      <p:sp>
        <p:nvSpPr>
          <p:cNvPr id="670" name="Google Shape;670;p51"/>
          <p:cNvSpPr/>
          <p:nvPr/>
        </p:nvSpPr>
        <p:spPr>
          <a:xfrm>
            <a:off x="97575" y="1714488"/>
            <a:ext cx="1608300" cy="629100"/>
          </a:xfrm>
          <a:prstGeom prst="trapezoid">
            <a:avLst>
              <a:gd fmla="val 25000" name="adj"/>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lt1"/>
                </a:solidFill>
              </a:rPr>
              <a:t>IP and Insider Threat Policy in contract &amp; NDA (explicit acknowledgement)</a:t>
            </a:r>
            <a:endParaRPr sz="1000">
              <a:solidFill>
                <a:schemeClr val="lt1"/>
              </a:solidFill>
            </a:endParaRPr>
          </a:p>
        </p:txBody>
      </p:sp>
      <p:sp>
        <p:nvSpPr>
          <p:cNvPr id="671" name="Google Shape;671;p51"/>
          <p:cNvSpPr/>
          <p:nvPr/>
        </p:nvSpPr>
        <p:spPr>
          <a:xfrm>
            <a:off x="577875" y="2375250"/>
            <a:ext cx="1476900" cy="501600"/>
          </a:xfrm>
          <a:prstGeom prst="trapezoid">
            <a:avLst>
              <a:gd fmla="val 25000" name="adj"/>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chemeClr val="lt1"/>
                </a:solidFill>
              </a:rPr>
              <a:t>Employee Handbook</a:t>
            </a:r>
            <a:endParaRPr sz="1100">
              <a:solidFill>
                <a:schemeClr val="lt1"/>
              </a:solidFill>
            </a:endParaRPr>
          </a:p>
        </p:txBody>
      </p:sp>
      <p:sp>
        <p:nvSpPr>
          <p:cNvPr id="672" name="Google Shape;672;p51"/>
          <p:cNvSpPr/>
          <p:nvPr/>
        </p:nvSpPr>
        <p:spPr>
          <a:xfrm>
            <a:off x="1240225" y="2908525"/>
            <a:ext cx="1524900" cy="580500"/>
          </a:xfrm>
          <a:prstGeom prst="trapezoid">
            <a:avLst>
              <a:gd fmla="val 25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Initial &amp; periodic awareness training and testing</a:t>
            </a:r>
            <a:endParaRPr sz="1000"/>
          </a:p>
        </p:txBody>
      </p:sp>
      <p:sp>
        <p:nvSpPr>
          <p:cNvPr id="673" name="Google Shape;673;p51"/>
          <p:cNvSpPr/>
          <p:nvPr/>
        </p:nvSpPr>
        <p:spPr>
          <a:xfrm>
            <a:off x="2434850" y="1934500"/>
            <a:ext cx="4900800" cy="1904100"/>
          </a:xfrm>
          <a:prstGeom prst="curvedUpArrow">
            <a:avLst>
              <a:gd fmla="val 25000" name="adj1"/>
              <a:gd fmla="val 50000" name="adj2"/>
              <a:gd fmla="val 2500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400"/>
          </a:p>
        </p:txBody>
      </p:sp>
      <p:sp>
        <p:nvSpPr>
          <p:cNvPr id="674" name="Google Shape;674;p51"/>
          <p:cNvSpPr/>
          <p:nvPr/>
        </p:nvSpPr>
        <p:spPr>
          <a:xfrm>
            <a:off x="7097550" y="425425"/>
            <a:ext cx="1957200" cy="1206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i="1" lang="en" sz="1400"/>
              <a:t>Technical Controls</a:t>
            </a:r>
            <a:endParaRPr i="1" sz="1400"/>
          </a:p>
        </p:txBody>
      </p:sp>
      <p:sp>
        <p:nvSpPr>
          <p:cNvPr id="675" name="Google Shape;675;p51"/>
          <p:cNvSpPr/>
          <p:nvPr/>
        </p:nvSpPr>
        <p:spPr>
          <a:xfrm>
            <a:off x="4227375" y="3980375"/>
            <a:ext cx="1608300" cy="685800"/>
          </a:xfrm>
          <a:prstGeom prst="trapezoid">
            <a:avLst>
              <a:gd fmla="val 25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rPr>
              <a:t>Trade Secret Catalog &amp; Document Marking</a:t>
            </a:r>
            <a:endParaRPr sz="1000">
              <a:solidFill>
                <a:schemeClr val="dk1"/>
              </a:solidFill>
            </a:endParaRPr>
          </a:p>
        </p:txBody>
      </p:sp>
      <p:sp>
        <p:nvSpPr>
          <p:cNvPr id="676" name="Google Shape;676;p51"/>
          <p:cNvSpPr/>
          <p:nvPr/>
        </p:nvSpPr>
        <p:spPr>
          <a:xfrm>
            <a:off x="6566475" y="3277750"/>
            <a:ext cx="1608300" cy="685800"/>
          </a:xfrm>
          <a:prstGeom prst="trapezoid">
            <a:avLst>
              <a:gd fmla="val 25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Zero Trust Strategy on data access</a:t>
            </a:r>
            <a:endParaRPr sz="1000"/>
          </a:p>
        </p:txBody>
      </p:sp>
      <p:sp>
        <p:nvSpPr>
          <p:cNvPr id="677" name="Google Shape;677;p51"/>
          <p:cNvSpPr/>
          <p:nvPr/>
        </p:nvSpPr>
        <p:spPr>
          <a:xfrm>
            <a:off x="7041225" y="2511275"/>
            <a:ext cx="1608300" cy="685800"/>
          </a:xfrm>
          <a:prstGeom prst="trapezoid">
            <a:avLst>
              <a:gd fmla="val 25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Logs, analytics, and KPIs on IP creation, access, retention</a:t>
            </a:r>
            <a:endParaRPr sz="1000"/>
          </a:p>
        </p:txBody>
      </p:sp>
      <p:sp>
        <p:nvSpPr>
          <p:cNvPr id="678" name="Google Shape;678;p51"/>
          <p:cNvSpPr/>
          <p:nvPr/>
        </p:nvSpPr>
        <p:spPr>
          <a:xfrm>
            <a:off x="1971850" y="3450575"/>
            <a:ext cx="1432500" cy="580500"/>
          </a:xfrm>
          <a:prstGeom prst="trapezoid">
            <a:avLst>
              <a:gd fmla="val 25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Data retention policy</a:t>
            </a:r>
            <a:endParaRPr sz="1000"/>
          </a:p>
        </p:txBody>
      </p:sp>
      <p:sp>
        <p:nvSpPr>
          <p:cNvPr id="679" name="Google Shape;679;p51"/>
          <p:cNvSpPr/>
          <p:nvPr/>
        </p:nvSpPr>
        <p:spPr>
          <a:xfrm>
            <a:off x="7486275" y="1744788"/>
            <a:ext cx="1608300" cy="685800"/>
          </a:xfrm>
          <a:prstGeom prst="trapezoid">
            <a:avLst>
              <a:gd fmla="val 25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Tools: DLP, SIEM, IAM, User behavior analytics (UEBA), SOAR playbooks</a:t>
            </a:r>
            <a:endParaRPr sz="1000"/>
          </a:p>
        </p:txBody>
      </p:sp>
      <p:sp>
        <p:nvSpPr>
          <p:cNvPr id="680" name="Google Shape;680;p51"/>
          <p:cNvSpPr txBox="1"/>
          <p:nvPr/>
        </p:nvSpPr>
        <p:spPr>
          <a:xfrm>
            <a:off x="3869800" y="1109400"/>
            <a:ext cx="1608300" cy="30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rPr>
              <a:t>Cybersecurity</a:t>
            </a:r>
            <a:endParaRPr sz="1800">
              <a:solidFill>
                <a:schemeClr val="dk2"/>
              </a:solidFill>
            </a:endParaRPr>
          </a:p>
        </p:txBody>
      </p:sp>
      <p:sp>
        <p:nvSpPr>
          <p:cNvPr id="681" name="Google Shape;681;p51"/>
          <p:cNvSpPr/>
          <p:nvPr/>
        </p:nvSpPr>
        <p:spPr>
          <a:xfrm rot="-10799781">
            <a:off x="2290125" y="91575"/>
            <a:ext cx="4711800" cy="1701000"/>
          </a:xfrm>
          <a:prstGeom prst="curvedUpArrow">
            <a:avLst>
              <a:gd fmla="val 25000" name="adj1"/>
              <a:gd fmla="val 50000" name="adj2"/>
              <a:gd fmla="val 2500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400"/>
          </a:p>
        </p:txBody>
      </p:sp>
      <p:sp>
        <p:nvSpPr>
          <p:cNvPr id="682" name="Google Shape;682;p51"/>
          <p:cNvSpPr txBox="1"/>
          <p:nvPr/>
        </p:nvSpPr>
        <p:spPr>
          <a:xfrm>
            <a:off x="6645250" y="1614375"/>
            <a:ext cx="25155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800">
              <a:solidFill>
                <a:schemeClr val="dk2"/>
              </a:solidFill>
            </a:endParaRPr>
          </a:p>
        </p:txBody>
      </p:sp>
      <p:sp>
        <p:nvSpPr>
          <p:cNvPr id="683" name="Google Shape;683;p51"/>
          <p:cNvSpPr txBox="1"/>
          <p:nvPr/>
        </p:nvSpPr>
        <p:spPr>
          <a:xfrm rot="-2701360">
            <a:off x="5736733" y="2703974"/>
            <a:ext cx="1608173" cy="300379"/>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600">
                <a:solidFill>
                  <a:schemeClr val="dk2"/>
                </a:solidFill>
              </a:rPr>
              <a:t>Protect</a:t>
            </a:r>
            <a:endParaRPr i="1" sz="1600">
              <a:solidFill>
                <a:schemeClr val="dk2"/>
              </a:solidFill>
            </a:endParaRPr>
          </a:p>
        </p:txBody>
      </p:sp>
      <p:sp>
        <p:nvSpPr>
          <p:cNvPr id="684" name="Google Shape;684;p51"/>
          <p:cNvSpPr txBox="1"/>
          <p:nvPr/>
        </p:nvSpPr>
        <p:spPr>
          <a:xfrm rot="3128176">
            <a:off x="2401654" y="2963945"/>
            <a:ext cx="1608542" cy="300349"/>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600">
                <a:solidFill>
                  <a:schemeClr val="dk2"/>
                </a:solidFill>
              </a:rPr>
              <a:t>Identify</a:t>
            </a:r>
            <a:endParaRPr i="1" sz="1600">
              <a:solidFill>
                <a:schemeClr val="dk2"/>
              </a:solidFill>
            </a:endParaRPr>
          </a:p>
        </p:txBody>
      </p:sp>
      <p:sp>
        <p:nvSpPr>
          <p:cNvPr id="685" name="Google Shape;685;p51"/>
          <p:cNvSpPr txBox="1"/>
          <p:nvPr/>
        </p:nvSpPr>
        <p:spPr>
          <a:xfrm rot="-2546688">
            <a:off x="2476324" y="503289"/>
            <a:ext cx="1608287" cy="300243"/>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200">
                <a:solidFill>
                  <a:schemeClr val="dk2"/>
                </a:solidFill>
              </a:rPr>
              <a:t>Recover &amp; Iterate</a:t>
            </a:r>
            <a:endParaRPr i="1" sz="1200">
              <a:solidFill>
                <a:schemeClr val="dk2"/>
              </a:solidFill>
            </a:endParaRPr>
          </a:p>
        </p:txBody>
      </p:sp>
      <p:sp>
        <p:nvSpPr>
          <p:cNvPr id="686" name="Google Shape;686;p51"/>
          <p:cNvSpPr txBox="1"/>
          <p:nvPr/>
        </p:nvSpPr>
        <p:spPr>
          <a:xfrm rot="2699587">
            <a:off x="5600278" y="750436"/>
            <a:ext cx="1767696" cy="300379"/>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300">
                <a:solidFill>
                  <a:schemeClr val="dk2"/>
                </a:solidFill>
              </a:rPr>
              <a:t>Detect &amp; Respond</a:t>
            </a:r>
            <a:endParaRPr i="1" sz="1300">
              <a:solidFill>
                <a:schemeClr val="dk2"/>
              </a:solidFill>
            </a:endParaRPr>
          </a:p>
        </p:txBody>
      </p:sp>
      <p:sp>
        <p:nvSpPr>
          <p:cNvPr id="687" name="Google Shape;687;p51"/>
          <p:cNvSpPr/>
          <p:nvPr/>
        </p:nvSpPr>
        <p:spPr>
          <a:xfrm>
            <a:off x="97575" y="3680763"/>
            <a:ext cx="1476900" cy="501600"/>
          </a:xfrm>
          <a:prstGeom prst="trapezoid">
            <a:avLst>
              <a:gd fmla="val 25000" name="adj"/>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chemeClr val="lt1"/>
                </a:solidFill>
              </a:rPr>
              <a:t>Equity</a:t>
            </a:r>
            <a:endParaRPr sz="1100">
              <a:solidFill>
                <a:schemeClr val="lt1"/>
              </a:solidFill>
            </a:endParaRPr>
          </a:p>
        </p:txBody>
      </p:sp>
      <p:sp>
        <p:nvSpPr>
          <p:cNvPr id="688" name="Google Shape;688;p51"/>
          <p:cNvSpPr/>
          <p:nvPr/>
        </p:nvSpPr>
        <p:spPr>
          <a:xfrm>
            <a:off x="494950" y="4150688"/>
            <a:ext cx="1476900" cy="501600"/>
          </a:xfrm>
          <a:prstGeom prst="trapezoid">
            <a:avLst>
              <a:gd fmla="val 25000" name="adj"/>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chemeClr val="lt1"/>
                </a:solidFill>
              </a:rPr>
              <a:t>Innovation Incentives</a:t>
            </a:r>
            <a:endParaRPr sz="1100">
              <a:solidFill>
                <a:schemeClr val="lt1"/>
              </a:solidFill>
            </a:endParaRPr>
          </a:p>
        </p:txBody>
      </p:sp>
      <p:sp>
        <p:nvSpPr>
          <p:cNvPr id="689" name="Google Shape;689;p51"/>
          <p:cNvSpPr/>
          <p:nvPr/>
        </p:nvSpPr>
        <p:spPr>
          <a:xfrm>
            <a:off x="889575" y="4604825"/>
            <a:ext cx="1608300" cy="501600"/>
          </a:xfrm>
          <a:prstGeom prst="trapezoid">
            <a:avLst>
              <a:gd fmla="val 25000" name="adj"/>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chemeClr val="lt1"/>
                </a:solidFill>
              </a:rPr>
              <a:t>Employee Recognition &amp; Workplace Culture</a:t>
            </a:r>
            <a:endParaRPr sz="1100">
              <a:solidFill>
                <a:schemeClr val="lt1"/>
              </a:solidFill>
            </a:endParaRPr>
          </a:p>
        </p:txBody>
      </p:sp>
      <p:sp>
        <p:nvSpPr>
          <p:cNvPr id="690" name="Google Shape;690;p51"/>
          <p:cNvSpPr/>
          <p:nvPr/>
        </p:nvSpPr>
        <p:spPr>
          <a:xfrm>
            <a:off x="7565175" y="4076625"/>
            <a:ext cx="1524900" cy="789000"/>
          </a:xfrm>
          <a:prstGeom prst="snip2SameRect">
            <a:avLst>
              <a:gd fmla="val 16667" name="adj1"/>
              <a:gd fmla="val 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External Contractors / Joint Venture / CRATA</a:t>
            </a:r>
            <a:endParaRPr sz="1100"/>
          </a:p>
        </p:txBody>
      </p:sp>
      <p:cxnSp>
        <p:nvCxnSpPr>
          <p:cNvPr id="691" name="Google Shape;691;p51"/>
          <p:cNvCxnSpPr/>
          <p:nvPr/>
        </p:nvCxnSpPr>
        <p:spPr>
          <a:xfrm flipH="1" rot="10800000">
            <a:off x="6387650" y="3952350"/>
            <a:ext cx="2162100" cy="280800"/>
          </a:xfrm>
          <a:prstGeom prst="straightConnector1">
            <a:avLst/>
          </a:prstGeom>
          <a:noFill/>
          <a:ln cap="flat" cmpd="sng" w="9525">
            <a:solidFill>
              <a:schemeClr val="dk2"/>
            </a:solidFill>
            <a:prstDash val="solid"/>
            <a:round/>
            <a:headEnd len="med" w="med" type="none"/>
            <a:tailEnd len="med" w="med" type="none"/>
          </a:ln>
        </p:spPr>
      </p:cxnSp>
      <p:sp>
        <p:nvSpPr>
          <p:cNvPr id="692" name="Google Shape;692;p51"/>
          <p:cNvSpPr/>
          <p:nvPr/>
        </p:nvSpPr>
        <p:spPr>
          <a:xfrm>
            <a:off x="2366475" y="3952350"/>
            <a:ext cx="1555800" cy="580500"/>
          </a:xfrm>
          <a:prstGeom prst="trapezoid">
            <a:avLst>
              <a:gd fmla="val 25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Employee onboarding &amp; offboarding IP convo</a:t>
            </a:r>
            <a:endParaRPr sz="1000"/>
          </a:p>
        </p:txBody>
      </p:sp>
      <p:sp>
        <p:nvSpPr>
          <p:cNvPr id="693" name="Google Shape;693;p51"/>
          <p:cNvSpPr/>
          <p:nvPr/>
        </p:nvSpPr>
        <p:spPr>
          <a:xfrm>
            <a:off x="6140775" y="4317425"/>
            <a:ext cx="1524900" cy="789000"/>
          </a:xfrm>
          <a:prstGeom prst="snip2SameRect">
            <a:avLst>
              <a:gd fmla="val 16667" name="adj1"/>
              <a:gd fmla="val 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AI Policies </a:t>
            </a:r>
            <a:endParaRPr sz="1100"/>
          </a:p>
        </p:txBody>
      </p:sp>
      <p:sp>
        <p:nvSpPr>
          <p:cNvPr id="694" name="Google Shape;694;p5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695" name="Google Shape;695;p51"/>
          <p:cNvSpPr txBox="1"/>
          <p:nvPr/>
        </p:nvSpPr>
        <p:spPr>
          <a:xfrm>
            <a:off x="6771975" y="4020263"/>
            <a:ext cx="893700" cy="11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2"/>
                </a:solidFill>
              </a:rPr>
              <a:t>3rd parties</a:t>
            </a:r>
            <a:endParaRPr sz="1000">
              <a:solidFill>
                <a:schemeClr val="dk2"/>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9" name="Shape 699"/>
        <p:cNvGrpSpPr/>
        <p:nvPr/>
      </p:nvGrpSpPr>
      <p:grpSpPr>
        <a:xfrm>
          <a:off x="0" y="0"/>
          <a:ext cx="0" cy="0"/>
          <a:chOff x="0" y="0"/>
          <a:chExt cx="0" cy="0"/>
        </a:xfrm>
      </p:grpSpPr>
      <p:sp>
        <p:nvSpPr>
          <p:cNvPr id="700" name="Google Shape;700;p52"/>
          <p:cNvSpPr txBox="1"/>
          <p:nvPr>
            <p:ph type="title"/>
          </p:nvPr>
        </p:nvSpPr>
        <p:spPr>
          <a:xfrm>
            <a:off x="382650" y="95275"/>
            <a:ext cx="8520600" cy="4311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Clr>
                <a:schemeClr val="dk2"/>
              </a:buClr>
              <a:buSzPts val="2700"/>
              <a:buFont typeface="Work Sans Light"/>
              <a:buNone/>
            </a:pPr>
            <a:r>
              <a:rPr lang="en"/>
              <a:t>Overlapping Defense</a:t>
            </a:r>
            <a:endParaRPr/>
          </a:p>
        </p:txBody>
      </p:sp>
      <p:sp>
        <p:nvSpPr>
          <p:cNvPr id="701" name="Google Shape;701;p52"/>
          <p:cNvSpPr txBox="1"/>
          <p:nvPr>
            <p:ph idx="12" type="sldNum"/>
          </p:nvPr>
        </p:nvSpPr>
        <p:spPr>
          <a:xfrm>
            <a:off x="8472458" y="4663217"/>
            <a:ext cx="548700" cy="393600"/>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sz="1000">
                <a:solidFill>
                  <a:schemeClr val="dk2"/>
                </a:solidFill>
                <a:latin typeface="Arial"/>
                <a:ea typeface="Arial"/>
                <a:cs typeface="Arial"/>
                <a:sym typeface="Arial"/>
              </a:rPr>
              <a:t>‹#›</a:t>
            </a:fld>
            <a:endParaRPr sz="1000">
              <a:solidFill>
                <a:schemeClr val="dk2"/>
              </a:solidFill>
              <a:latin typeface="Arial"/>
              <a:ea typeface="Arial"/>
              <a:cs typeface="Arial"/>
              <a:sym typeface="Arial"/>
            </a:endParaRPr>
          </a:p>
        </p:txBody>
      </p:sp>
      <p:sp>
        <p:nvSpPr>
          <p:cNvPr id="702" name="Google Shape;702;p52"/>
          <p:cNvSpPr txBox="1"/>
          <p:nvPr/>
        </p:nvSpPr>
        <p:spPr>
          <a:xfrm>
            <a:off x="561045" y="1031909"/>
            <a:ext cx="3511800" cy="2801400"/>
          </a:xfrm>
          <a:prstGeom prst="rect">
            <a:avLst/>
          </a:prstGeom>
          <a:noFill/>
          <a:ln>
            <a:noFill/>
          </a:ln>
        </p:spPr>
        <p:txBody>
          <a:bodyPr anchorCtr="0" anchor="t" bIns="0" lIns="0" spcFirstLastPara="1" rIns="0" wrap="square" tIns="0">
            <a:spAutoFit/>
          </a:bodyPr>
          <a:lstStyle/>
          <a:p>
            <a:pPr indent="-317500" lvl="0" marL="457200" marR="0" rtl="0" algn="l">
              <a:lnSpc>
                <a:spcPct val="120000"/>
              </a:lnSpc>
              <a:spcBef>
                <a:spcPts val="0"/>
              </a:spcBef>
              <a:spcAft>
                <a:spcPts val="0"/>
              </a:spcAft>
              <a:buClr>
                <a:schemeClr val="dk2"/>
              </a:buClr>
              <a:buSzPts val="1400"/>
              <a:buFont typeface="Work Sans"/>
              <a:buChar char="●"/>
            </a:pPr>
            <a:r>
              <a:rPr lang="en">
                <a:solidFill>
                  <a:schemeClr val="dk2"/>
                </a:solidFill>
                <a:latin typeface="Work Sans"/>
                <a:ea typeface="Work Sans"/>
                <a:cs typeface="Work Sans"/>
                <a:sym typeface="Work Sans"/>
              </a:rPr>
              <a:t>Leadership defined goals and policy</a:t>
            </a:r>
            <a:endParaRPr>
              <a:solidFill>
                <a:schemeClr val="dk2"/>
              </a:solidFill>
              <a:latin typeface="Work Sans"/>
              <a:ea typeface="Work Sans"/>
              <a:cs typeface="Work Sans"/>
              <a:sym typeface="Work Sans"/>
            </a:endParaRPr>
          </a:p>
          <a:p>
            <a:pPr indent="-317500" lvl="0" marL="457200" marR="0" rtl="0" algn="l">
              <a:lnSpc>
                <a:spcPct val="120000"/>
              </a:lnSpc>
              <a:spcBef>
                <a:spcPts val="0"/>
              </a:spcBef>
              <a:spcAft>
                <a:spcPts val="0"/>
              </a:spcAft>
              <a:buClr>
                <a:schemeClr val="dk2"/>
              </a:buClr>
              <a:buSzPts val="1400"/>
              <a:buFont typeface="Work Sans"/>
              <a:buChar char="●"/>
            </a:pPr>
            <a:r>
              <a:rPr b="0" i="0" lang="en" u="none" cap="none" strike="noStrike">
                <a:solidFill>
                  <a:schemeClr val="dk2"/>
                </a:solidFill>
                <a:latin typeface="Work Sans"/>
                <a:ea typeface="Work Sans"/>
                <a:cs typeface="Work Sans"/>
                <a:sym typeface="Work Sans"/>
              </a:rPr>
              <a:t>Document Trade Secret Catalog </a:t>
            </a:r>
            <a:r>
              <a:rPr lang="en">
                <a:solidFill>
                  <a:schemeClr val="dk2"/>
                </a:solidFill>
                <a:latin typeface="Work Sans"/>
                <a:ea typeface="Work Sans"/>
                <a:cs typeface="Work Sans"/>
                <a:sym typeface="Work Sans"/>
              </a:rPr>
              <a:t>(Meta-Data likely ideal) - IDENTIFY</a:t>
            </a:r>
            <a:endParaRPr b="0" i="0" sz="1300" u="none" cap="none" strike="noStrike">
              <a:solidFill>
                <a:srgbClr val="000000"/>
              </a:solidFill>
              <a:latin typeface="Arial"/>
              <a:ea typeface="Arial"/>
              <a:cs typeface="Arial"/>
              <a:sym typeface="Arial"/>
            </a:endParaRPr>
          </a:p>
          <a:p>
            <a:pPr indent="-317500" lvl="0" marL="457200" marR="0" rtl="0" algn="l">
              <a:lnSpc>
                <a:spcPct val="120000"/>
              </a:lnSpc>
              <a:spcBef>
                <a:spcPts val="0"/>
              </a:spcBef>
              <a:spcAft>
                <a:spcPts val="0"/>
              </a:spcAft>
              <a:buClr>
                <a:schemeClr val="dk2"/>
              </a:buClr>
              <a:buSzPts val="1400"/>
              <a:buFont typeface="Work Sans"/>
              <a:buChar char="●"/>
            </a:pPr>
            <a:r>
              <a:rPr b="0" i="0" lang="en" u="none" cap="none" strike="noStrike">
                <a:solidFill>
                  <a:schemeClr val="dk2"/>
                </a:solidFill>
                <a:latin typeface="Work Sans"/>
                <a:ea typeface="Work Sans"/>
                <a:cs typeface="Work Sans"/>
                <a:sym typeface="Work Sans"/>
              </a:rPr>
              <a:t>Employee handbook and training (obligation confirmation) - </a:t>
            </a:r>
            <a:r>
              <a:rPr lang="en">
                <a:solidFill>
                  <a:schemeClr val="dk2"/>
                </a:solidFill>
                <a:latin typeface="Work Sans"/>
                <a:ea typeface="Work Sans"/>
                <a:cs typeface="Work Sans"/>
                <a:sym typeface="Work Sans"/>
              </a:rPr>
              <a:t>O</a:t>
            </a:r>
            <a:r>
              <a:rPr b="0" i="0" lang="en" u="none" cap="none" strike="noStrike">
                <a:solidFill>
                  <a:schemeClr val="dk2"/>
                </a:solidFill>
                <a:latin typeface="Work Sans"/>
                <a:ea typeface="Work Sans"/>
                <a:cs typeface="Work Sans"/>
                <a:sym typeface="Work Sans"/>
              </a:rPr>
              <a:t>nboardin</a:t>
            </a:r>
            <a:r>
              <a:rPr lang="en">
                <a:solidFill>
                  <a:schemeClr val="dk2"/>
                </a:solidFill>
                <a:latin typeface="Work Sans"/>
                <a:ea typeface="Work Sans"/>
                <a:cs typeface="Work Sans"/>
                <a:sym typeface="Work Sans"/>
              </a:rPr>
              <a:t>g and Offboarding</a:t>
            </a:r>
            <a:endParaRPr b="0" i="0" u="none" cap="none" strike="noStrike">
              <a:solidFill>
                <a:schemeClr val="dk2"/>
              </a:solidFill>
              <a:latin typeface="Work Sans"/>
              <a:ea typeface="Work Sans"/>
              <a:cs typeface="Work Sans"/>
              <a:sym typeface="Work Sans"/>
            </a:endParaRPr>
          </a:p>
          <a:p>
            <a:pPr indent="-317500" lvl="0" marL="457200" marR="0" rtl="0" algn="l">
              <a:lnSpc>
                <a:spcPct val="120000"/>
              </a:lnSpc>
              <a:spcBef>
                <a:spcPts val="0"/>
              </a:spcBef>
              <a:spcAft>
                <a:spcPts val="0"/>
              </a:spcAft>
              <a:buClr>
                <a:schemeClr val="dk2"/>
              </a:buClr>
              <a:buSzPts val="1400"/>
              <a:buFont typeface="Work Sans"/>
              <a:buChar char="●"/>
            </a:pPr>
            <a:r>
              <a:rPr lang="en">
                <a:solidFill>
                  <a:schemeClr val="dk2"/>
                </a:solidFill>
                <a:latin typeface="Work Sans"/>
                <a:ea typeface="Work Sans"/>
                <a:cs typeface="Work Sans"/>
                <a:sym typeface="Work Sans"/>
              </a:rPr>
              <a:t>Incorporate into Cyber Training</a:t>
            </a:r>
            <a:endParaRPr>
              <a:solidFill>
                <a:schemeClr val="dk2"/>
              </a:solidFill>
              <a:latin typeface="Work Sans"/>
              <a:ea typeface="Work Sans"/>
              <a:cs typeface="Work Sans"/>
              <a:sym typeface="Work Sans"/>
            </a:endParaRPr>
          </a:p>
          <a:p>
            <a:pPr indent="-317500" lvl="0" marL="457200" marR="0" rtl="0" algn="l">
              <a:lnSpc>
                <a:spcPct val="120000"/>
              </a:lnSpc>
              <a:spcBef>
                <a:spcPts val="0"/>
              </a:spcBef>
              <a:spcAft>
                <a:spcPts val="0"/>
              </a:spcAft>
              <a:buClr>
                <a:schemeClr val="dk2"/>
              </a:buClr>
              <a:buSzPts val="1400"/>
              <a:buFont typeface="Work Sans"/>
              <a:buChar char="●"/>
            </a:pPr>
            <a:r>
              <a:rPr b="0" i="0" lang="en" u="none" cap="none" strike="noStrike">
                <a:solidFill>
                  <a:schemeClr val="dk2"/>
                </a:solidFill>
                <a:latin typeface="Work Sans"/>
                <a:ea typeface="Work Sans"/>
                <a:cs typeface="Work Sans"/>
                <a:sym typeface="Work Sans"/>
              </a:rPr>
              <a:t>Enforce with Tools (Can’t depend on Whistleblowers) - P</a:t>
            </a:r>
            <a:r>
              <a:rPr lang="en">
                <a:solidFill>
                  <a:schemeClr val="dk2"/>
                </a:solidFill>
                <a:latin typeface="Work Sans"/>
                <a:ea typeface="Work Sans"/>
                <a:cs typeface="Work Sans"/>
                <a:sym typeface="Work Sans"/>
              </a:rPr>
              <a:t>ROTECT - DETECT</a:t>
            </a:r>
            <a:endParaRPr b="0" i="0" sz="1300" u="none" cap="none" strike="noStrike">
              <a:solidFill>
                <a:srgbClr val="000000"/>
              </a:solidFill>
              <a:latin typeface="Arial"/>
              <a:ea typeface="Arial"/>
              <a:cs typeface="Arial"/>
              <a:sym typeface="Arial"/>
            </a:endParaRPr>
          </a:p>
        </p:txBody>
      </p:sp>
      <p:sp>
        <p:nvSpPr>
          <p:cNvPr id="703" name="Google Shape;703;p52"/>
          <p:cNvSpPr txBox="1"/>
          <p:nvPr/>
        </p:nvSpPr>
        <p:spPr>
          <a:xfrm>
            <a:off x="4803458" y="809162"/>
            <a:ext cx="3940500" cy="4155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chemeClr val="dk2"/>
              </a:buClr>
              <a:buSzPts val="2700"/>
              <a:buFont typeface="Work Sans Light"/>
              <a:buNone/>
            </a:pPr>
            <a:r>
              <a:rPr b="0" i="0" lang="en" sz="2700" u="none" cap="none" strike="noStrike">
                <a:solidFill>
                  <a:schemeClr val="dk2"/>
                </a:solidFill>
                <a:latin typeface="Work Sans Light"/>
                <a:ea typeface="Work Sans Light"/>
                <a:cs typeface="Work Sans Light"/>
                <a:sym typeface="Work Sans Light"/>
              </a:rPr>
              <a:t>Tools and Enforcement</a:t>
            </a:r>
            <a:endParaRPr b="0" i="0" sz="1100" u="none" cap="none" strike="noStrike">
              <a:solidFill>
                <a:srgbClr val="000000"/>
              </a:solidFill>
              <a:latin typeface="Arial"/>
              <a:ea typeface="Arial"/>
              <a:cs typeface="Arial"/>
              <a:sym typeface="Arial"/>
            </a:endParaRPr>
          </a:p>
        </p:txBody>
      </p:sp>
      <p:sp>
        <p:nvSpPr>
          <p:cNvPr id="704" name="Google Shape;704;p52"/>
          <p:cNvSpPr txBox="1"/>
          <p:nvPr/>
        </p:nvSpPr>
        <p:spPr>
          <a:xfrm>
            <a:off x="5232083" y="1597309"/>
            <a:ext cx="3511800" cy="2216400"/>
          </a:xfrm>
          <a:prstGeom prst="rect">
            <a:avLst/>
          </a:prstGeom>
          <a:noFill/>
          <a:ln>
            <a:noFill/>
          </a:ln>
        </p:spPr>
        <p:txBody>
          <a:bodyPr anchorCtr="0" anchor="t" bIns="0" lIns="0" spcFirstLastPara="1" rIns="0" wrap="square" tIns="0">
            <a:spAutoFit/>
          </a:bodyPr>
          <a:lstStyle/>
          <a:p>
            <a:pPr indent="-215900" lvl="0" marL="215900" marR="0" rtl="0" algn="l">
              <a:lnSpc>
                <a:spcPct val="120000"/>
              </a:lnSpc>
              <a:spcBef>
                <a:spcPts val="0"/>
              </a:spcBef>
              <a:spcAft>
                <a:spcPts val="0"/>
              </a:spcAft>
              <a:buClr>
                <a:schemeClr val="lt2"/>
              </a:buClr>
              <a:buSzPts val="1200"/>
              <a:buFont typeface="Noto Sans Symbols"/>
              <a:buChar char="✔"/>
            </a:pPr>
            <a:r>
              <a:rPr b="0" i="0" lang="en" sz="1200" u="none" cap="none" strike="noStrike">
                <a:solidFill>
                  <a:schemeClr val="dk2"/>
                </a:solidFill>
                <a:latin typeface="Work Sans"/>
                <a:ea typeface="Work Sans"/>
                <a:cs typeface="Work Sans"/>
                <a:sym typeface="Work Sans"/>
              </a:rPr>
              <a:t>Data classification tools</a:t>
            </a:r>
            <a:endParaRPr b="0" i="0" sz="1100" u="none" cap="none" strike="noStrike">
              <a:solidFill>
                <a:srgbClr val="000000"/>
              </a:solidFill>
              <a:latin typeface="Arial"/>
              <a:ea typeface="Arial"/>
              <a:cs typeface="Arial"/>
              <a:sym typeface="Arial"/>
            </a:endParaRPr>
          </a:p>
          <a:p>
            <a:pPr indent="-215900" lvl="0" marL="215900" marR="0" rtl="0" algn="l">
              <a:lnSpc>
                <a:spcPct val="120000"/>
              </a:lnSpc>
              <a:spcBef>
                <a:spcPts val="1800"/>
              </a:spcBef>
              <a:spcAft>
                <a:spcPts val="0"/>
              </a:spcAft>
              <a:buClr>
                <a:schemeClr val="lt2"/>
              </a:buClr>
              <a:buSzPts val="1200"/>
              <a:buFont typeface="Noto Sans Symbols"/>
              <a:buChar char="✔"/>
            </a:pPr>
            <a:r>
              <a:rPr b="0" i="0" lang="en" sz="1200" u="none" cap="none" strike="noStrike">
                <a:solidFill>
                  <a:schemeClr val="dk2"/>
                </a:solidFill>
                <a:latin typeface="Work Sans"/>
                <a:ea typeface="Work Sans"/>
                <a:cs typeface="Work Sans"/>
                <a:sym typeface="Work Sans"/>
              </a:rPr>
              <a:t>Data access tools</a:t>
            </a:r>
            <a:endParaRPr b="0" i="0" sz="1100" u="none" cap="none" strike="noStrike">
              <a:solidFill>
                <a:srgbClr val="000000"/>
              </a:solidFill>
              <a:latin typeface="Arial"/>
              <a:ea typeface="Arial"/>
              <a:cs typeface="Arial"/>
              <a:sym typeface="Arial"/>
            </a:endParaRPr>
          </a:p>
          <a:p>
            <a:pPr indent="-215900" lvl="0" marL="215900" marR="0" rtl="0" algn="l">
              <a:lnSpc>
                <a:spcPct val="120000"/>
              </a:lnSpc>
              <a:spcBef>
                <a:spcPts val="1800"/>
              </a:spcBef>
              <a:spcAft>
                <a:spcPts val="0"/>
              </a:spcAft>
              <a:buClr>
                <a:schemeClr val="lt2"/>
              </a:buClr>
              <a:buSzPts val="1200"/>
              <a:buFont typeface="Noto Sans Symbols"/>
              <a:buChar char="✔"/>
            </a:pPr>
            <a:r>
              <a:rPr b="0" i="0" lang="en" sz="1200" u="none" cap="none" strike="noStrike">
                <a:solidFill>
                  <a:schemeClr val="dk2"/>
                </a:solidFill>
                <a:latin typeface="Work Sans"/>
                <a:ea typeface="Work Sans"/>
                <a:cs typeface="Work Sans"/>
                <a:sym typeface="Work Sans"/>
              </a:rPr>
              <a:t>Logs</a:t>
            </a:r>
            <a:endParaRPr b="0" i="0" sz="1100" u="none" cap="none" strike="noStrike">
              <a:solidFill>
                <a:srgbClr val="000000"/>
              </a:solidFill>
              <a:latin typeface="Arial"/>
              <a:ea typeface="Arial"/>
              <a:cs typeface="Arial"/>
              <a:sym typeface="Arial"/>
            </a:endParaRPr>
          </a:p>
          <a:p>
            <a:pPr indent="-215900" lvl="0" marL="215900" marR="0" rtl="0" algn="l">
              <a:lnSpc>
                <a:spcPct val="120000"/>
              </a:lnSpc>
              <a:spcBef>
                <a:spcPts val="1800"/>
              </a:spcBef>
              <a:spcAft>
                <a:spcPts val="0"/>
              </a:spcAft>
              <a:buClr>
                <a:schemeClr val="lt2"/>
              </a:buClr>
              <a:buSzPts val="1200"/>
              <a:buFont typeface="Noto Sans Symbols"/>
              <a:buChar char="✔"/>
            </a:pPr>
            <a:r>
              <a:rPr b="0" i="0" lang="en" sz="1200" u="none" cap="none" strike="noStrike">
                <a:solidFill>
                  <a:schemeClr val="dk2"/>
                </a:solidFill>
                <a:latin typeface="Work Sans"/>
                <a:ea typeface="Work Sans"/>
                <a:cs typeface="Work Sans"/>
                <a:sym typeface="Work Sans"/>
              </a:rPr>
              <a:t>Policies &amp; Alerts</a:t>
            </a:r>
            <a:endParaRPr b="0" i="0" sz="1100" u="none" cap="none" strike="noStrike">
              <a:solidFill>
                <a:srgbClr val="000000"/>
              </a:solidFill>
              <a:latin typeface="Arial"/>
              <a:ea typeface="Arial"/>
              <a:cs typeface="Arial"/>
              <a:sym typeface="Arial"/>
            </a:endParaRPr>
          </a:p>
          <a:p>
            <a:pPr indent="-215900" lvl="0" marL="215900" marR="0" rtl="0" algn="l">
              <a:lnSpc>
                <a:spcPct val="120000"/>
              </a:lnSpc>
              <a:spcBef>
                <a:spcPts val="1800"/>
              </a:spcBef>
              <a:spcAft>
                <a:spcPts val="0"/>
              </a:spcAft>
              <a:buClr>
                <a:schemeClr val="lt2"/>
              </a:buClr>
              <a:buSzPts val="1200"/>
              <a:buFont typeface="Noto Sans Symbols"/>
              <a:buChar char="✔"/>
            </a:pPr>
            <a:r>
              <a:rPr b="0" i="0" lang="en" sz="1200" u="none" cap="none" strike="noStrike">
                <a:solidFill>
                  <a:schemeClr val="dk2"/>
                </a:solidFill>
                <a:latin typeface="Work Sans"/>
                <a:ea typeface="Work Sans"/>
                <a:cs typeface="Work Sans"/>
                <a:sym typeface="Work Sans"/>
              </a:rPr>
              <a:t>Watermarking and tracking - Stenog</a:t>
            </a:r>
            <a:r>
              <a:rPr lang="en" sz="1200">
                <a:solidFill>
                  <a:schemeClr val="dk2"/>
                </a:solidFill>
                <a:latin typeface="Work Sans"/>
                <a:ea typeface="Work Sans"/>
                <a:cs typeface="Work Sans"/>
                <a:sym typeface="Work Sans"/>
              </a:rPr>
              <a:t>raphy / chain of custody</a:t>
            </a:r>
            <a:endParaRPr sz="1200">
              <a:solidFill>
                <a:schemeClr val="dk2"/>
              </a:solidFill>
              <a:latin typeface="Work Sans"/>
              <a:ea typeface="Work Sans"/>
              <a:cs typeface="Work Sans"/>
              <a:sym typeface="Work Sans"/>
            </a:endParaRPr>
          </a:p>
        </p:txBody>
      </p:sp>
      <p:cxnSp>
        <p:nvCxnSpPr>
          <p:cNvPr id="705" name="Google Shape;705;p52"/>
          <p:cNvCxnSpPr/>
          <p:nvPr/>
        </p:nvCxnSpPr>
        <p:spPr>
          <a:xfrm>
            <a:off x="4288243" y="809162"/>
            <a:ext cx="0" cy="3327000"/>
          </a:xfrm>
          <a:prstGeom prst="straightConnector1">
            <a:avLst/>
          </a:prstGeom>
          <a:noFill/>
          <a:ln cap="flat" cmpd="sng" w="19050">
            <a:solidFill>
              <a:schemeClr val="accent3"/>
            </a:solidFill>
            <a:prstDash val="solid"/>
            <a:miter lim="800000"/>
            <a:headEnd len="sm" w="sm" type="none"/>
            <a:tailEnd len="sm" w="sm" type="none"/>
          </a:ln>
        </p:spPr>
      </p:cxn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9" name="Shape 709"/>
        <p:cNvGrpSpPr/>
        <p:nvPr/>
      </p:nvGrpSpPr>
      <p:grpSpPr>
        <a:xfrm>
          <a:off x="0" y="0"/>
          <a:ext cx="0" cy="0"/>
          <a:chOff x="0" y="0"/>
          <a:chExt cx="0" cy="0"/>
        </a:xfrm>
      </p:grpSpPr>
      <p:sp>
        <p:nvSpPr>
          <p:cNvPr id="710" name="Google Shape;710;p53"/>
          <p:cNvSpPr txBox="1"/>
          <p:nvPr>
            <p:ph idx="12" type="sldNum"/>
          </p:nvPr>
        </p:nvSpPr>
        <p:spPr>
          <a:xfrm>
            <a:off x="8472458" y="4663217"/>
            <a:ext cx="548700" cy="393600"/>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sz="1000">
                <a:solidFill>
                  <a:schemeClr val="dk1"/>
                </a:solidFill>
                <a:latin typeface="Arial"/>
                <a:ea typeface="Arial"/>
                <a:cs typeface="Arial"/>
                <a:sym typeface="Arial"/>
              </a:rPr>
              <a:t>‹#›</a:t>
            </a:fld>
            <a:endParaRPr sz="1000">
              <a:solidFill>
                <a:schemeClr val="dk1"/>
              </a:solidFill>
              <a:latin typeface="Arial"/>
              <a:ea typeface="Arial"/>
              <a:cs typeface="Arial"/>
              <a:sym typeface="Arial"/>
            </a:endParaRPr>
          </a:p>
        </p:txBody>
      </p:sp>
      <p:sp>
        <p:nvSpPr>
          <p:cNvPr id="711" name="Google Shape;711;p53"/>
          <p:cNvSpPr txBox="1"/>
          <p:nvPr/>
        </p:nvSpPr>
        <p:spPr>
          <a:xfrm>
            <a:off x="530125" y="1153702"/>
            <a:ext cx="7499700" cy="3548400"/>
          </a:xfrm>
          <a:prstGeom prst="rect">
            <a:avLst/>
          </a:prstGeom>
          <a:noFill/>
          <a:ln>
            <a:noFill/>
          </a:ln>
        </p:spPr>
        <p:txBody>
          <a:bodyPr anchorCtr="0" anchor="t" bIns="34275" lIns="68575" spcFirstLastPara="1" rIns="68575" wrap="square" tIns="34275">
            <a:spAutoFit/>
          </a:bodyPr>
          <a:lstStyle/>
          <a:p>
            <a:pPr indent="0" lvl="0" marL="0" marR="0" rtl="0" algn="l">
              <a:lnSpc>
                <a:spcPct val="120000"/>
              </a:lnSpc>
              <a:spcBef>
                <a:spcPts val="500"/>
              </a:spcBef>
              <a:spcAft>
                <a:spcPts val="0"/>
              </a:spcAft>
              <a:buClr>
                <a:schemeClr val="lt1"/>
              </a:buClr>
              <a:buSzPts val="1400"/>
              <a:buFont typeface="Arial"/>
              <a:buNone/>
            </a:pPr>
            <a:r>
              <a:rPr b="0" i="0" lang="en" sz="2100" u="none" cap="none" strike="noStrike">
                <a:solidFill>
                  <a:schemeClr val="dk1"/>
                </a:solidFill>
                <a:latin typeface="Work Sans Light"/>
                <a:ea typeface="Work Sans Light"/>
                <a:cs typeface="Work Sans Light"/>
                <a:sym typeface="Work Sans Light"/>
              </a:rPr>
              <a:t>Imagine trying to convince a judge that an employee is guilty of stealing company assets. What evidence can be presented that the </a:t>
            </a:r>
            <a:r>
              <a:rPr lang="en" sz="2100">
                <a:solidFill>
                  <a:schemeClr val="dk1"/>
                </a:solidFill>
                <a:latin typeface="Work Sans Light"/>
                <a:ea typeface="Work Sans Light"/>
                <a:cs typeface="Work Sans Light"/>
                <a:sym typeface="Work Sans Light"/>
              </a:rPr>
              <a:t>assets were REASONABLY protected?</a:t>
            </a:r>
            <a:endParaRPr sz="2100">
              <a:solidFill>
                <a:schemeClr val="dk1"/>
              </a:solidFill>
              <a:latin typeface="Work Sans Light"/>
              <a:ea typeface="Work Sans Light"/>
              <a:cs typeface="Work Sans Light"/>
              <a:sym typeface="Work Sans Light"/>
            </a:endParaRPr>
          </a:p>
          <a:p>
            <a:pPr indent="0" lvl="0" marL="0" marR="0" rtl="0" algn="l">
              <a:lnSpc>
                <a:spcPct val="120000"/>
              </a:lnSpc>
              <a:spcBef>
                <a:spcPts val="500"/>
              </a:spcBef>
              <a:spcAft>
                <a:spcPts val="0"/>
              </a:spcAft>
              <a:buClr>
                <a:schemeClr val="lt1"/>
              </a:buClr>
              <a:buSzPts val="1400"/>
              <a:buFont typeface="Arial"/>
              <a:buNone/>
            </a:pPr>
            <a:r>
              <a:t/>
            </a:r>
            <a:endParaRPr sz="2100">
              <a:solidFill>
                <a:schemeClr val="dk1"/>
              </a:solidFill>
              <a:latin typeface="Work Sans Light"/>
              <a:ea typeface="Work Sans Light"/>
              <a:cs typeface="Work Sans Light"/>
              <a:sym typeface="Work Sans Light"/>
            </a:endParaRPr>
          </a:p>
          <a:p>
            <a:pPr indent="0" lvl="0" marL="0" marR="0" rtl="0" algn="l">
              <a:lnSpc>
                <a:spcPct val="120000"/>
              </a:lnSpc>
              <a:spcBef>
                <a:spcPts val="500"/>
              </a:spcBef>
              <a:spcAft>
                <a:spcPts val="0"/>
              </a:spcAft>
              <a:buClr>
                <a:schemeClr val="lt1"/>
              </a:buClr>
              <a:buSzPts val="1400"/>
              <a:buFont typeface="Arial"/>
              <a:buNone/>
            </a:pPr>
            <a:r>
              <a:rPr lang="en" sz="1800">
                <a:solidFill>
                  <a:schemeClr val="dk1"/>
                </a:solidFill>
                <a:latin typeface="Work Sans Light"/>
                <a:ea typeface="Work Sans Light"/>
                <a:cs typeface="Work Sans Light"/>
                <a:sym typeface="Work Sans Light"/>
              </a:rPr>
              <a:t>What</a:t>
            </a:r>
            <a:r>
              <a:rPr b="0" i="0" lang="en" sz="1800" u="none" cap="none" strike="noStrike">
                <a:solidFill>
                  <a:schemeClr val="dk1"/>
                </a:solidFill>
                <a:latin typeface="Work Sans Light"/>
                <a:ea typeface="Work Sans Light"/>
                <a:cs typeface="Work Sans Light"/>
                <a:sym typeface="Work Sans Light"/>
              </a:rPr>
              <a:t> rules were conveyed</a:t>
            </a:r>
            <a:r>
              <a:rPr lang="en" sz="1800">
                <a:solidFill>
                  <a:schemeClr val="dk1"/>
                </a:solidFill>
                <a:latin typeface="Work Sans Light"/>
                <a:ea typeface="Work Sans Light"/>
                <a:cs typeface="Work Sans Light"/>
                <a:sym typeface="Work Sans Light"/>
              </a:rPr>
              <a:t>?</a:t>
            </a:r>
            <a:r>
              <a:rPr b="0" i="0" lang="en" sz="1800" u="none" cap="none" strike="noStrike">
                <a:solidFill>
                  <a:schemeClr val="dk1"/>
                </a:solidFill>
                <a:latin typeface="Work Sans Light"/>
                <a:ea typeface="Work Sans Light"/>
                <a:cs typeface="Work Sans Light"/>
                <a:sym typeface="Work Sans Light"/>
              </a:rPr>
              <a:t> </a:t>
            </a:r>
            <a:endParaRPr b="0" i="0" sz="1800" u="none" cap="none" strike="noStrike">
              <a:solidFill>
                <a:schemeClr val="dk1"/>
              </a:solidFill>
              <a:latin typeface="Work Sans Light"/>
              <a:ea typeface="Work Sans Light"/>
              <a:cs typeface="Work Sans Light"/>
              <a:sym typeface="Work Sans Light"/>
            </a:endParaRPr>
          </a:p>
          <a:p>
            <a:pPr indent="0" lvl="0" marL="0" marR="0" rtl="0" algn="l">
              <a:lnSpc>
                <a:spcPct val="120000"/>
              </a:lnSpc>
              <a:spcBef>
                <a:spcPts val="500"/>
              </a:spcBef>
              <a:spcAft>
                <a:spcPts val="0"/>
              </a:spcAft>
              <a:buClr>
                <a:schemeClr val="lt1"/>
              </a:buClr>
              <a:buSzPts val="1400"/>
              <a:buFont typeface="Arial"/>
              <a:buNone/>
            </a:pPr>
            <a:r>
              <a:rPr lang="en" sz="1800">
                <a:solidFill>
                  <a:schemeClr val="dk1"/>
                </a:solidFill>
                <a:latin typeface="Work Sans Light"/>
                <a:ea typeface="Work Sans Light"/>
                <a:cs typeface="Work Sans Light"/>
                <a:sym typeface="Work Sans Light"/>
              </a:rPr>
              <a:t>Did the employee understood the duty and clearly violated that responsibility?</a:t>
            </a:r>
            <a:endParaRPr b="0" i="0" sz="1800" u="none" cap="none" strike="noStrike">
              <a:solidFill>
                <a:schemeClr val="dk1"/>
              </a:solidFill>
              <a:latin typeface="Work Sans Light"/>
              <a:ea typeface="Work Sans Light"/>
              <a:cs typeface="Work Sans Light"/>
              <a:sym typeface="Work Sans Light"/>
            </a:endParaRPr>
          </a:p>
          <a:p>
            <a:pPr indent="0" lvl="0" marL="0" marR="0" rtl="0" algn="l">
              <a:lnSpc>
                <a:spcPct val="120000"/>
              </a:lnSpc>
              <a:spcBef>
                <a:spcPts val="500"/>
              </a:spcBef>
              <a:spcAft>
                <a:spcPts val="0"/>
              </a:spcAft>
              <a:buClr>
                <a:schemeClr val="lt1"/>
              </a:buClr>
              <a:buSzPts val="1400"/>
              <a:buFont typeface="Arial"/>
              <a:buNone/>
            </a:pPr>
            <a:r>
              <a:rPr lang="en" sz="1800">
                <a:solidFill>
                  <a:schemeClr val="dk1"/>
                </a:solidFill>
                <a:latin typeface="Work Sans Light"/>
                <a:ea typeface="Work Sans Light"/>
                <a:cs typeface="Work Sans Light"/>
                <a:sym typeface="Work Sans Light"/>
              </a:rPr>
              <a:t>Was </a:t>
            </a:r>
            <a:r>
              <a:rPr b="0" i="0" lang="en" sz="1800" u="none" cap="none" strike="noStrike">
                <a:solidFill>
                  <a:schemeClr val="dk1"/>
                </a:solidFill>
                <a:latin typeface="Work Sans Light"/>
                <a:ea typeface="Work Sans Light"/>
                <a:cs typeface="Work Sans Light"/>
                <a:sym typeface="Work Sans Light"/>
              </a:rPr>
              <a:t>monitoring sufficient</a:t>
            </a:r>
            <a:r>
              <a:rPr lang="en" sz="1800">
                <a:solidFill>
                  <a:schemeClr val="dk1"/>
                </a:solidFill>
                <a:latin typeface="Work Sans Light"/>
                <a:ea typeface="Work Sans Light"/>
                <a:cs typeface="Work Sans Light"/>
                <a:sym typeface="Work Sans Light"/>
              </a:rPr>
              <a:t>?</a:t>
            </a:r>
            <a:r>
              <a:rPr b="0" i="0" lang="en" sz="1800" u="none" cap="none" strike="noStrike">
                <a:solidFill>
                  <a:schemeClr val="dk1"/>
                </a:solidFill>
                <a:latin typeface="Work Sans Light"/>
                <a:ea typeface="Work Sans Light"/>
                <a:cs typeface="Work Sans Light"/>
                <a:sym typeface="Work Sans Light"/>
              </a:rPr>
              <a:t> </a:t>
            </a:r>
            <a:endParaRPr b="0" i="0" sz="1800" u="none" cap="none" strike="noStrike">
              <a:solidFill>
                <a:schemeClr val="dk1"/>
              </a:solidFill>
              <a:latin typeface="Work Sans Light"/>
              <a:ea typeface="Work Sans Light"/>
              <a:cs typeface="Work Sans Light"/>
              <a:sym typeface="Work Sans Light"/>
            </a:endParaRPr>
          </a:p>
          <a:p>
            <a:pPr indent="0" lvl="0" marL="0" marR="0" rtl="0" algn="l">
              <a:lnSpc>
                <a:spcPct val="120000"/>
              </a:lnSpc>
              <a:spcBef>
                <a:spcPts val="500"/>
              </a:spcBef>
              <a:spcAft>
                <a:spcPts val="0"/>
              </a:spcAft>
              <a:buClr>
                <a:schemeClr val="lt1"/>
              </a:buClr>
              <a:buSzPts val="1400"/>
              <a:buFont typeface="Arial"/>
              <a:buNone/>
            </a:pPr>
            <a:r>
              <a:rPr lang="en" sz="1800">
                <a:solidFill>
                  <a:schemeClr val="dk1"/>
                </a:solidFill>
                <a:latin typeface="Work Sans Light"/>
                <a:ea typeface="Work Sans Light"/>
                <a:cs typeface="Work Sans Light"/>
                <a:sym typeface="Work Sans Light"/>
              </a:rPr>
              <a:t>Is the evidence</a:t>
            </a:r>
            <a:r>
              <a:rPr b="0" i="0" lang="en" sz="1800" u="none" cap="none" strike="noStrike">
                <a:solidFill>
                  <a:schemeClr val="dk1"/>
                </a:solidFill>
                <a:latin typeface="Work Sans Light"/>
                <a:ea typeface="Work Sans Light"/>
                <a:cs typeface="Work Sans Light"/>
                <a:sym typeface="Work Sans Light"/>
              </a:rPr>
              <a:t> clear</a:t>
            </a:r>
            <a:r>
              <a:rPr lang="en" sz="1800">
                <a:solidFill>
                  <a:schemeClr val="dk1"/>
                </a:solidFill>
                <a:latin typeface="Work Sans Light"/>
                <a:ea typeface="Work Sans Light"/>
                <a:cs typeface="Work Sans Light"/>
                <a:sym typeface="Work Sans Light"/>
              </a:rPr>
              <a:t>?          </a:t>
            </a:r>
            <a:r>
              <a:rPr b="0" i="0" lang="en" sz="1800" u="none" cap="none" strike="noStrike">
                <a:solidFill>
                  <a:schemeClr val="dk1"/>
                </a:solidFill>
                <a:latin typeface="Work Sans Light"/>
                <a:ea typeface="Work Sans Light"/>
                <a:cs typeface="Work Sans Light"/>
                <a:sym typeface="Work Sans Light"/>
              </a:rPr>
              <a:t>- DEFEND T</a:t>
            </a:r>
            <a:r>
              <a:rPr lang="en" sz="1800">
                <a:solidFill>
                  <a:schemeClr val="dk1"/>
                </a:solidFill>
                <a:latin typeface="Work Sans Light"/>
                <a:ea typeface="Work Sans Light"/>
                <a:cs typeface="Work Sans Light"/>
                <a:sym typeface="Work Sans Light"/>
              </a:rPr>
              <a:t>RADE SECRETS ACT 2016</a:t>
            </a:r>
            <a:endParaRPr b="0" i="0" sz="1500" u="none" cap="none" strike="noStrike">
              <a:solidFill>
                <a:schemeClr val="dk1"/>
              </a:solidFill>
              <a:latin typeface="Arial"/>
              <a:ea typeface="Arial"/>
              <a:cs typeface="Arial"/>
              <a:sym typeface="Arial"/>
            </a:endParaRPr>
          </a:p>
        </p:txBody>
      </p:sp>
      <p:sp>
        <p:nvSpPr>
          <p:cNvPr id="712" name="Google Shape;712;p5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Role Play Litigation</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6" name="Shape 716"/>
        <p:cNvGrpSpPr/>
        <p:nvPr/>
      </p:nvGrpSpPr>
      <p:grpSpPr>
        <a:xfrm>
          <a:off x="0" y="0"/>
          <a:ext cx="0" cy="0"/>
          <a:chOff x="0" y="0"/>
          <a:chExt cx="0" cy="0"/>
        </a:xfrm>
      </p:grpSpPr>
      <p:sp>
        <p:nvSpPr>
          <p:cNvPr id="717" name="Google Shape;717;p54"/>
          <p:cNvSpPr txBox="1"/>
          <p:nvPr>
            <p:ph idx="12" type="sldNum"/>
          </p:nvPr>
        </p:nvSpPr>
        <p:spPr>
          <a:xfrm>
            <a:off x="8472458" y="4663217"/>
            <a:ext cx="548700" cy="393600"/>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sz="1000">
                <a:solidFill>
                  <a:schemeClr val="dk1"/>
                </a:solidFill>
                <a:latin typeface="Arial"/>
                <a:ea typeface="Arial"/>
                <a:cs typeface="Arial"/>
                <a:sym typeface="Arial"/>
              </a:rPr>
              <a:t>‹#›</a:t>
            </a:fld>
            <a:endParaRPr sz="1000">
              <a:solidFill>
                <a:schemeClr val="dk1"/>
              </a:solidFill>
              <a:latin typeface="Arial"/>
              <a:ea typeface="Arial"/>
              <a:cs typeface="Arial"/>
              <a:sym typeface="Arial"/>
            </a:endParaRPr>
          </a:p>
        </p:txBody>
      </p:sp>
      <p:sp>
        <p:nvSpPr>
          <p:cNvPr id="718" name="Google Shape;718;p5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Employee Privacy Balance - Positive Motivation vs Fear</a:t>
            </a:r>
            <a:endParaRPr/>
          </a:p>
        </p:txBody>
      </p:sp>
      <p:pic>
        <p:nvPicPr>
          <p:cNvPr id="719" name="Google Shape;719;p54"/>
          <p:cNvPicPr preferRelativeResize="0"/>
          <p:nvPr/>
        </p:nvPicPr>
        <p:blipFill>
          <a:blip r:embed="rId3">
            <a:alphaModFix/>
          </a:blip>
          <a:stretch>
            <a:fillRect/>
          </a:stretch>
        </p:blipFill>
        <p:spPr>
          <a:xfrm>
            <a:off x="156725" y="1574675"/>
            <a:ext cx="3833225" cy="2485125"/>
          </a:xfrm>
          <a:prstGeom prst="rect">
            <a:avLst/>
          </a:prstGeom>
          <a:noFill/>
          <a:ln>
            <a:noFill/>
          </a:ln>
        </p:spPr>
      </p:pic>
      <p:pic>
        <p:nvPicPr>
          <p:cNvPr id="720" name="Google Shape;720;p54"/>
          <p:cNvPicPr preferRelativeResize="0"/>
          <p:nvPr/>
        </p:nvPicPr>
        <p:blipFill>
          <a:blip r:embed="rId4">
            <a:alphaModFix/>
          </a:blip>
          <a:stretch>
            <a:fillRect/>
          </a:stretch>
        </p:blipFill>
        <p:spPr>
          <a:xfrm>
            <a:off x="4617076" y="1234276"/>
            <a:ext cx="3618300" cy="3007899"/>
          </a:xfrm>
          <a:prstGeom prst="rect">
            <a:avLst/>
          </a:prstGeom>
          <a:noFill/>
          <a:ln>
            <a:noFill/>
          </a:ln>
        </p:spPr>
      </p:pic>
      <p:sp>
        <p:nvSpPr>
          <p:cNvPr id="721" name="Google Shape;721;p54"/>
          <p:cNvSpPr/>
          <p:nvPr/>
        </p:nvSpPr>
        <p:spPr>
          <a:xfrm>
            <a:off x="828600" y="1236800"/>
            <a:ext cx="3218100" cy="3534300"/>
          </a:xfrm>
          <a:prstGeom prst="mathMultiply">
            <a:avLst>
              <a:gd fmla="val 23520" name="adj1"/>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22" name="Google Shape;722;p54"/>
          <p:cNvSpPr txBox="1"/>
          <p:nvPr/>
        </p:nvSpPr>
        <p:spPr>
          <a:xfrm>
            <a:off x="3961250" y="2675575"/>
            <a:ext cx="580200" cy="53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rPr>
              <a:t>vs.</a:t>
            </a:r>
            <a:endParaRPr sz="1800">
              <a:solidFill>
                <a:schemeClr val="dk2"/>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6" name="Shape 726"/>
        <p:cNvGrpSpPr/>
        <p:nvPr/>
      </p:nvGrpSpPr>
      <p:grpSpPr>
        <a:xfrm>
          <a:off x="0" y="0"/>
          <a:ext cx="0" cy="0"/>
          <a:chOff x="0" y="0"/>
          <a:chExt cx="0" cy="0"/>
        </a:xfrm>
      </p:grpSpPr>
      <p:sp>
        <p:nvSpPr>
          <p:cNvPr id="727" name="Google Shape;727;p55"/>
          <p:cNvSpPr txBox="1"/>
          <p:nvPr>
            <p:ph idx="12" type="sldNum"/>
          </p:nvPr>
        </p:nvSpPr>
        <p:spPr>
          <a:xfrm>
            <a:off x="8472458" y="4663217"/>
            <a:ext cx="548700" cy="393600"/>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sz="1000">
                <a:solidFill>
                  <a:schemeClr val="dk1"/>
                </a:solidFill>
                <a:latin typeface="Arial"/>
                <a:ea typeface="Arial"/>
                <a:cs typeface="Arial"/>
                <a:sym typeface="Arial"/>
              </a:rPr>
              <a:t>‹#›</a:t>
            </a:fld>
            <a:endParaRPr sz="1000">
              <a:solidFill>
                <a:schemeClr val="dk1"/>
              </a:solidFill>
              <a:latin typeface="Arial"/>
              <a:ea typeface="Arial"/>
              <a:cs typeface="Arial"/>
              <a:sym typeface="Arial"/>
            </a:endParaRPr>
          </a:p>
        </p:txBody>
      </p:sp>
      <p:sp>
        <p:nvSpPr>
          <p:cNvPr id="728" name="Google Shape;728;p55"/>
          <p:cNvSpPr txBox="1"/>
          <p:nvPr/>
        </p:nvSpPr>
        <p:spPr>
          <a:xfrm>
            <a:off x="368400" y="402827"/>
            <a:ext cx="7499700" cy="1168200"/>
          </a:xfrm>
          <a:prstGeom prst="rect">
            <a:avLst/>
          </a:prstGeom>
          <a:noFill/>
          <a:ln>
            <a:noFill/>
          </a:ln>
        </p:spPr>
        <p:txBody>
          <a:bodyPr anchorCtr="0" anchor="t" bIns="34275" lIns="68575" spcFirstLastPara="1" rIns="68575" wrap="square" tIns="34275">
            <a:spAutoFit/>
          </a:bodyPr>
          <a:lstStyle/>
          <a:p>
            <a:pPr indent="0" lvl="0" marL="0" marR="0" rtl="0" algn="l">
              <a:lnSpc>
                <a:spcPct val="120000"/>
              </a:lnSpc>
              <a:spcBef>
                <a:spcPts val="500"/>
              </a:spcBef>
              <a:spcAft>
                <a:spcPts val="0"/>
              </a:spcAft>
              <a:buClr>
                <a:schemeClr val="lt1"/>
              </a:buClr>
              <a:buSzPts val="1400"/>
              <a:buFont typeface="Arial"/>
              <a:buNone/>
            </a:pPr>
            <a:r>
              <a:rPr lang="en" sz="2100">
                <a:solidFill>
                  <a:schemeClr val="dk1"/>
                </a:solidFill>
                <a:latin typeface="Work Sans Light"/>
                <a:ea typeface="Work Sans Light"/>
                <a:cs typeface="Work Sans Light"/>
                <a:sym typeface="Work Sans Light"/>
              </a:rPr>
              <a:t>Also a great way to increase your budget to senior leadership as you protect/guard firm value. Show value in risk reduction / </a:t>
            </a:r>
            <a:r>
              <a:rPr lang="en" sz="2100">
                <a:solidFill>
                  <a:schemeClr val="dk1"/>
                </a:solidFill>
                <a:latin typeface="Work Sans Light"/>
                <a:ea typeface="Work Sans Light"/>
                <a:cs typeface="Work Sans Light"/>
                <a:sym typeface="Work Sans Light"/>
              </a:rPr>
              <a:t>resilience</a:t>
            </a:r>
            <a:endParaRPr b="0" i="0" sz="1800" u="none" cap="none" strike="noStrike">
              <a:solidFill>
                <a:schemeClr val="dk1"/>
              </a:solidFill>
              <a:latin typeface="Arial"/>
              <a:ea typeface="Arial"/>
              <a:cs typeface="Arial"/>
              <a:sym typeface="Arial"/>
            </a:endParaRPr>
          </a:p>
        </p:txBody>
      </p:sp>
      <p:pic>
        <p:nvPicPr>
          <p:cNvPr id="729" name="Google Shape;729;p55" title="Budget - Free of Charge Creative Commons Highway sign image"/>
          <p:cNvPicPr preferRelativeResize="0"/>
          <p:nvPr/>
        </p:nvPicPr>
        <p:blipFill>
          <a:blip r:embed="rId3">
            <a:alphaModFix/>
          </a:blip>
          <a:stretch>
            <a:fillRect/>
          </a:stretch>
        </p:blipFill>
        <p:spPr>
          <a:xfrm>
            <a:off x="2208025" y="2062502"/>
            <a:ext cx="4471157" cy="2600723"/>
          </a:xfrm>
          <a:prstGeom prst="rect">
            <a:avLst/>
          </a:prstGeom>
          <a:noFill/>
          <a:ln>
            <a:noFill/>
          </a:ln>
        </p:spPr>
      </p:pic>
      <p:sp>
        <p:nvSpPr>
          <p:cNvPr id="730" name="Google Shape;730;p55"/>
          <p:cNvSpPr/>
          <p:nvPr/>
        </p:nvSpPr>
        <p:spPr>
          <a:xfrm rot="-5400000">
            <a:off x="-69150" y="2529700"/>
            <a:ext cx="2552100" cy="14793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4" name="Shape 734"/>
        <p:cNvGrpSpPr/>
        <p:nvPr/>
      </p:nvGrpSpPr>
      <p:grpSpPr>
        <a:xfrm>
          <a:off x="0" y="0"/>
          <a:ext cx="0" cy="0"/>
          <a:chOff x="0" y="0"/>
          <a:chExt cx="0" cy="0"/>
        </a:xfrm>
      </p:grpSpPr>
      <p:sp>
        <p:nvSpPr>
          <p:cNvPr id="735" name="Google Shape;735;p56"/>
          <p:cNvSpPr txBox="1"/>
          <p:nvPr>
            <p:ph type="title"/>
          </p:nvPr>
        </p:nvSpPr>
        <p:spPr>
          <a:xfrm>
            <a:off x="445175" y="21891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4920"/>
              <a:t>Key </a:t>
            </a:r>
            <a:r>
              <a:rPr lang="en" sz="4920"/>
              <a:t>Takeaways</a:t>
            </a:r>
            <a:endParaRPr sz="4920"/>
          </a:p>
        </p:txBody>
      </p:sp>
      <p:sp>
        <p:nvSpPr>
          <p:cNvPr id="736" name="Google Shape;736;p5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0" name="Shape 740"/>
        <p:cNvGrpSpPr/>
        <p:nvPr/>
      </p:nvGrpSpPr>
      <p:grpSpPr>
        <a:xfrm>
          <a:off x="0" y="0"/>
          <a:ext cx="0" cy="0"/>
          <a:chOff x="0" y="0"/>
          <a:chExt cx="0" cy="0"/>
        </a:xfrm>
      </p:grpSpPr>
      <p:sp>
        <p:nvSpPr>
          <p:cNvPr id="741" name="Google Shape;741;p57"/>
          <p:cNvSpPr txBox="1"/>
          <p:nvPr>
            <p:ph type="title"/>
          </p:nvPr>
        </p:nvSpPr>
        <p:spPr>
          <a:xfrm>
            <a:off x="270575" y="1747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3520"/>
              <a:t>Software is eating the world (90% balance sheet)</a:t>
            </a:r>
            <a:endParaRPr sz="3520"/>
          </a:p>
          <a:p>
            <a:pPr indent="0" lvl="0" marL="0" rtl="0" algn="l">
              <a:spcBef>
                <a:spcPts val="0"/>
              </a:spcBef>
              <a:spcAft>
                <a:spcPts val="0"/>
              </a:spcAft>
              <a:buSzPts val="990"/>
              <a:buNone/>
            </a:pPr>
            <a:r>
              <a:t/>
            </a:r>
            <a:endParaRPr sz="3920"/>
          </a:p>
          <a:p>
            <a:pPr indent="0" lvl="0" marL="0" rtl="0" algn="l">
              <a:spcBef>
                <a:spcPts val="0"/>
              </a:spcBef>
              <a:spcAft>
                <a:spcPts val="0"/>
              </a:spcAft>
              <a:buSzPts val="990"/>
              <a:buNone/>
            </a:pPr>
            <a:r>
              <a:rPr lang="en" sz="3320"/>
              <a:t>IP is in the Data</a:t>
            </a:r>
            <a:endParaRPr sz="3320"/>
          </a:p>
          <a:p>
            <a:pPr indent="0" lvl="0" marL="0" rtl="0" algn="l">
              <a:spcBef>
                <a:spcPts val="0"/>
              </a:spcBef>
              <a:spcAft>
                <a:spcPts val="0"/>
              </a:spcAft>
              <a:buSzPts val="990"/>
              <a:buNone/>
            </a:pPr>
            <a:r>
              <a:t/>
            </a:r>
            <a:endParaRPr sz="3920"/>
          </a:p>
          <a:p>
            <a:pPr indent="0" lvl="0" marL="0" rtl="0" algn="l">
              <a:spcBef>
                <a:spcPts val="0"/>
              </a:spcBef>
              <a:spcAft>
                <a:spcPts val="0"/>
              </a:spcAft>
              <a:buSzPts val="990"/>
              <a:buNone/>
            </a:pPr>
            <a:r>
              <a:rPr lang="en" sz="2920"/>
              <a:t>Losses are </a:t>
            </a:r>
            <a:r>
              <a:rPr lang="en" sz="2920"/>
              <a:t>Uninsurable</a:t>
            </a:r>
            <a:endParaRPr sz="2920"/>
          </a:p>
          <a:p>
            <a:pPr indent="0" lvl="0" marL="0" rtl="0" algn="l">
              <a:spcBef>
                <a:spcPts val="0"/>
              </a:spcBef>
              <a:spcAft>
                <a:spcPts val="0"/>
              </a:spcAft>
              <a:buSzPts val="990"/>
              <a:buNone/>
            </a:pPr>
            <a:r>
              <a:t/>
            </a:r>
            <a:endParaRPr sz="3920"/>
          </a:p>
          <a:p>
            <a:pPr indent="0" lvl="0" marL="0" rtl="0" algn="l">
              <a:spcBef>
                <a:spcPts val="0"/>
              </a:spcBef>
              <a:spcAft>
                <a:spcPts val="0"/>
              </a:spcAft>
              <a:buSzPts val="990"/>
              <a:buNone/>
            </a:pPr>
            <a:r>
              <a:rPr lang="en" sz="3220"/>
              <a:t>SMBs wont solutions, MSPs have them.  </a:t>
            </a:r>
            <a:endParaRPr sz="3220"/>
          </a:p>
        </p:txBody>
      </p:sp>
      <p:sp>
        <p:nvSpPr>
          <p:cNvPr id="742" name="Google Shape;742;p5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p31"/>
          <p:cNvSpPr txBox="1"/>
          <p:nvPr>
            <p:ph type="title"/>
          </p:nvPr>
        </p:nvSpPr>
        <p:spPr>
          <a:xfrm>
            <a:off x="255663" y="3443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Bank Employee steals $50k out of the vault? </a:t>
            </a:r>
            <a:endParaRPr/>
          </a:p>
        </p:txBody>
      </p:sp>
      <p:sp>
        <p:nvSpPr>
          <p:cNvPr id="405" name="Google Shape;405;p31"/>
          <p:cNvSpPr txBox="1"/>
          <p:nvPr>
            <p:ph type="title"/>
          </p:nvPr>
        </p:nvSpPr>
        <p:spPr>
          <a:xfrm>
            <a:off x="2310400" y="40292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Employee takes customer list </a:t>
            </a:r>
            <a:r>
              <a:rPr lang="en"/>
              <a:t>worth $40mm?</a:t>
            </a:r>
            <a:endParaRPr/>
          </a:p>
        </p:txBody>
      </p:sp>
      <p:pic>
        <p:nvPicPr>
          <p:cNvPr id="406" name="Google Shape;406;p31"/>
          <p:cNvPicPr preferRelativeResize="0"/>
          <p:nvPr/>
        </p:nvPicPr>
        <p:blipFill>
          <a:blip r:embed="rId3">
            <a:alphaModFix/>
          </a:blip>
          <a:stretch>
            <a:fillRect/>
          </a:stretch>
        </p:blipFill>
        <p:spPr>
          <a:xfrm>
            <a:off x="2540663" y="1170125"/>
            <a:ext cx="3950623" cy="2606025"/>
          </a:xfrm>
          <a:prstGeom prst="rect">
            <a:avLst/>
          </a:prstGeom>
          <a:noFill/>
          <a:ln>
            <a:noFill/>
          </a:ln>
        </p:spPr>
      </p:pic>
      <p:sp>
        <p:nvSpPr>
          <p:cNvPr id="407" name="Google Shape;407;p3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408" name="Google Shape;408;p31"/>
          <p:cNvSpPr txBox="1"/>
          <p:nvPr/>
        </p:nvSpPr>
        <p:spPr>
          <a:xfrm>
            <a:off x="6883825" y="1996025"/>
            <a:ext cx="2010900" cy="116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800">
                <a:solidFill>
                  <a:srgbClr val="980000"/>
                </a:solidFill>
              </a:rPr>
              <a:t>Who is more likely to be caught?</a:t>
            </a:r>
            <a:endParaRPr i="1" sz="1800">
              <a:solidFill>
                <a:srgbClr val="980000"/>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6" name="Shape 746"/>
        <p:cNvGrpSpPr/>
        <p:nvPr/>
      </p:nvGrpSpPr>
      <p:grpSpPr>
        <a:xfrm>
          <a:off x="0" y="0"/>
          <a:ext cx="0" cy="0"/>
          <a:chOff x="0" y="0"/>
          <a:chExt cx="0" cy="0"/>
        </a:xfrm>
      </p:grpSpPr>
      <p:sp>
        <p:nvSpPr>
          <p:cNvPr id="747" name="Google Shape;747;p58"/>
          <p:cNvSpPr txBox="1"/>
          <p:nvPr>
            <p:ph idx="12" type="sldNum"/>
          </p:nvPr>
        </p:nvSpPr>
        <p:spPr>
          <a:xfrm>
            <a:off x="8472458" y="4663217"/>
            <a:ext cx="548700" cy="393600"/>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sz="1000">
                <a:solidFill>
                  <a:schemeClr val="dk2"/>
                </a:solidFill>
                <a:latin typeface="Arial"/>
                <a:ea typeface="Arial"/>
                <a:cs typeface="Arial"/>
                <a:sym typeface="Arial"/>
              </a:rPr>
              <a:t>‹#›</a:t>
            </a:fld>
            <a:endParaRPr sz="1000">
              <a:solidFill>
                <a:schemeClr val="dk2"/>
              </a:solidFill>
              <a:latin typeface="Arial"/>
              <a:ea typeface="Arial"/>
              <a:cs typeface="Arial"/>
              <a:sym typeface="Arial"/>
            </a:endParaRPr>
          </a:p>
        </p:txBody>
      </p:sp>
      <p:sp>
        <p:nvSpPr>
          <p:cNvPr id="748" name="Google Shape;748;p58"/>
          <p:cNvSpPr txBox="1"/>
          <p:nvPr>
            <p:ph type="title"/>
          </p:nvPr>
        </p:nvSpPr>
        <p:spPr>
          <a:xfrm>
            <a:off x="311700" y="445025"/>
            <a:ext cx="8520600" cy="4311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Clr>
                <a:schemeClr val="dk2"/>
              </a:buClr>
              <a:buSzPts val="2700"/>
              <a:buFont typeface="Work Sans Light"/>
              <a:buNone/>
            </a:pPr>
            <a:r>
              <a:rPr lang="en"/>
              <a:t>Non-technical Must Haves (HR &amp; Legal)</a:t>
            </a:r>
            <a:endParaRPr/>
          </a:p>
        </p:txBody>
      </p:sp>
      <p:sp>
        <p:nvSpPr>
          <p:cNvPr id="749" name="Google Shape;749;p58"/>
          <p:cNvSpPr txBox="1"/>
          <p:nvPr/>
        </p:nvSpPr>
        <p:spPr>
          <a:xfrm>
            <a:off x="2593992" y="3032588"/>
            <a:ext cx="1714500" cy="316500"/>
          </a:xfrm>
          <a:prstGeom prst="rect">
            <a:avLst/>
          </a:prstGeom>
          <a:noFill/>
          <a:ln>
            <a:noFill/>
          </a:ln>
        </p:spPr>
        <p:txBody>
          <a:bodyPr anchorCtr="0" anchor="t" bIns="68575" lIns="68575" spcFirstLastPara="1" rIns="68575" wrap="square" tIns="68575">
            <a:noAutofit/>
          </a:bodyPr>
          <a:lstStyle/>
          <a:p>
            <a:pPr indent="0" lvl="0" marL="0" marR="0" rtl="0" algn="ctr">
              <a:lnSpc>
                <a:spcPct val="120000"/>
              </a:lnSpc>
              <a:spcBef>
                <a:spcPts val="0"/>
              </a:spcBef>
              <a:spcAft>
                <a:spcPts val="0"/>
              </a:spcAft>
              <a:buClr>
                <a:schemeClr val="dk2"/>
              </a:buClr>
              <a:buSzPts val="1200"/>
              <a:buFont typeface="Work Sans Light"/>
              <a:buNone/>
            </a:pPr>
            <a:r>
              <a:rPr b="0" i="0" lang="en" sz="1200" u="none" cap="none" strike="noStrike">
                <a:solidFill>
                  <a:schemeClr val="dk2"/>
                </a:solidFill>
                <a:latin typeface="Work Sans Light"/>
                <a:ea typeface="Work Sans Light"/>
                <a:cs typeface="Work Sans Light"/>
                <a:sym typeface="Work Sans Light"/>
              </a:rPr>
              <a:t>Employee agreement</a:t>
            </a:r>
            <a:r>
              <a:rPr lang="en" sz="1200">
                <a:solidFill>
                  <a:schemeClr val="dk2"/>
                </a:solidFill>
                <a:latin typeface="Work Sans Light"/>
                <a:ea typeface="Work Sans Light"/>
                <a:cs typeface="Work Sans Light"/>
                <a:sym typeface="Work Sans Light"/>
              </a:rPr>
              <a:t>, NDA, IP assignment</a:t>
            </a:r>
            <a:endParaRPr b="0" i="0" sz="1100" u="none" cap="none" strike="noStrike">
              <a:solidFill>
                <a:srgbClr val="000000"/>
              </a:solidFill>
              <a:latin typeface="Arial"/>
              <a:ea typeface="Arial"/>
              <a:cs typeface="Arial"/>
              <a:sym typeface="Arial"/>
            </a:endParaRPr>
          </a:p>
        </p:txBody>
      </p:sp>
      <p:pic>
        <p:nvPicPr>
          <p:cNvPr id="750" name="Google Shape;750;p58"/>
          <p:cNvPicPr preferRelativeResize="0"/>
          <p:nvPr/>
        </p:nvPicPr>
        <p:blipFill rotWithShape="1">
          <a:blip r:embed="rId3">
            <a:alphaModFix/>
          </a:blip>
          <a:srcRect b="0" l="0" r="0" t="0"/>
          <a:stretch/>
        </p:blipFill>
        <p:spPr>
          <a:xfrm>
            <a:off x="3082166" y="2091736"/>
            <a:ext cx="738152" cy="864503"/>
          </a:xfrm>
          <a:prstGeom prst="rect">
            <a:avLst/>
          </a:prstGeom>
          <a:noFill/>
          <a:ln>
            <a:noFill/>
          </a:ln>
        </p:spPr>
      </p:pic>
      <p:sp>
        <p:nvSpPr>
          <p:cNvPr id="751" name="Google Shape;751;p58"/>
          <p:cNvSpPr txBox="1"/>
          <p:nvPr/>
        </p:nvSpPr>
        <p:spPr>
          <a:xfrm>
            <a:off x="7084995" y="3032588"/>
            <a:ext cx="1714500" cy="316500"/>
          </a:xfrm>
          <a:prstGeom prst="rect">
            <a:avLst/>
          </a:prstGeom>
          <a:noFill/>
          <a:ln>
            <a:noFill/>
          </a:ln>
        </p:spPr>
        <p:txBody>
          <a:bodyPr anchorCtr="0" anchor="t" bIns="68575" lIns="68575" spcFirstLastPara="1" rIns="68575" wrap="square" tIns="68575">
            <a:noAutofit/>
          </a:bodyPr>
          <a:lstStyle/>
          <a:p>
            <a:pPr indent="0" lvl="0" marL="0" marR="0" rtl="0" algn="ctr">
              <a:lnSpc>
                <a:spcPct val="120000"/>
              </a:lnSpc>
              <a:spcBef>
                <a:spcPts val="0"/>
              </a:spcBef>
              <a:spcAft>
                <a:spcPts val="0"/>
              </a:spcAft>
              <a:buClr>
                <a:schemeClr val="dk2"/>
              </a:buClr>
              <a:buSzPts val="1200"/>
              <a:buFont typeface="Work Sans Light"/>
              <a:buNone/>
            </a:pPr>
            <a:r>
              <a:rPr lang="en" sz="1200">
                <a:solidFill>
                  <a:schemeClr val="dk2"/>
                </a:solidFill>
                <a:latin typeface="Work Sans Light"/>
                <a:ea typeface="Work Sans Light"/>
                <a:cs typeface="Work Sans Light"/>
                <a:sym typeface="Work Sans Light"/>
              </a:rPr>
              <a:t>Onboard and Exit Procedures</a:t>
            </a:r>
            <a:endParaRPr b="0" i="0" sz="1100" u="none" cap="none" strike="noStrike">
              <a:solidFill>
                <a:srgbClr val="000000"/>
              </a:solidFill>
              <a:latin typeface="Arial"/>
              <a:ea typeface="Arial"/>
              <a:cs typeface="Arial"/>
              <a:sym typeface="Arial"/>
            </a:endParaRPr>
          </a:p>
        </p:txBody>
      </p:sp>
      <p:pic>
        <p:nvPicPr>
          <p:cNvPr id="752" name="Google Shape;752;p58"/>
          <p:cNvPicPr preferRelativeResize="0"/>
          <p:nvPr/>
        </p:nvPicPr>
        <p:blipFill rotWithShape="1">
          <a:blip r:embed="rId4">
            <a:alphaModFix/>
          </a:blip>
          <a:srcRect b="0" l="0" r="0" t="0"/>
          <a:stretch/>
        </p:blipFill>
        <p:spPr>
          <a:xfrm>
            <a:off x="7569023" y="2091736"/>
            <a:ext cx="746444" cy="864505"/>
          </a:xfrm>
          <a:prstGeom prst="rect">
            <a:avLst/>
          </a:prstGeom>
          <a:noFill/>
          <a:ln>
            <a:noFill/>
          </a:ln>
        </p:spPr>
      </p:pic>
      <p:sp>
        <p:nvSpPr>
          <p:cNvPr id="753" name="Google Shape;753;p58"/>
          <p:cNvSpPr txBox="1"/>
          <p:nvPr/>
        </p:nvSpPr>
        <p:spPr>
          <a:xfrm>
            <a:off x="4839494" y="3032588"/>
            <a:ext cx="1714500" cy="316500"/>
          </a:xfrm>
          <a:prstGeom prst="rect">
            <a:avLst/>
          </a:prstGeom>
          <a:noFill/>
          <a:ln>
            <a:noFill/>
          </a:ln>
        </p:spPr>
        <p:txBody>
          <a:bodyPr anchorCtr="0" anchor="t" bIns="68575" lIns="68575" spcFirstLastPara="1" rIns="68575" wrap="square" tIns="68575">
            <a:noAutofit/>
          </a:bodyPr>
          <a:lstStyle/>
          <a:p>
            <a:pPr indent="0" lvl="0" marL="0" marR="0" rtl="0" algn="ctr">
              <a:lnSpc>
                <a:spcPct val="120000"/>
              </a:lnSpc>
              <a:spcBef>
                <a:spcPts val="0"/>
              </a:spcBef>
              <a:spcAft>
                <a:spcPts val="0"/>
              </a:spcAft>
              <a:buClr>
                <a:schemeClr val="dk2"/>
              </a:buClr>
              <a:buSzPts val="1200"/>
              <a:buFont typeface="Work Sans Light"/>
              <a:buNone/>
            </a:pPr>
            <a:r>
              <a:rPr b="0" i="0" lang="en" sz="1200" u="none" cap="none" strike="noStrike">
                <a:solidFill>
                  <a:schemeClr val="dk2"/>
                </a:solidFill>
                <a:latin typeface="Work Sans Light"/>
                <a:ea typeface="Work Sans Light"/>
                <a:cs typeface="Work Sans Light"/>
                <a:sym typeface="Work Sans Light"/>
              </a:rPr>
              <a:t>Employee </a:t>
            </a:r>
            <a:br>
              <a:rPr b="0" i="0" lang="en" sz="1200" u="none" cap="none" strike="noStrike">
                <a:solidFill>
                  <a:schemeClr val="dk2"/>
                </a:solidFill>
                <a:latin typeface="Work Sans Light"/>
                <a:ea typeface="Work Sans Light"/>
                <a:cs typeface="Work Sans Light"/>
                <a:sym typeface="Work Sans Light"/>
              </a:rPr>
            </a:br>
            <a:r>
              <a:rPr lang="en" sz="1200">
                <a:solidFill>
                  <a:schemeClr val="dk2"/>
                </a:solidFill>
                <a:latin typeface="Work Sans Light"/>
                <a:ea typeface="Work Sans Light"/>
                <a:cs typeface="Work Sans Light"/>
                <a:sym typeface="Work Sans Light"/>
              </a:rPr>
              <a:t>H</a:t>
            </a:r>
            <a:r>
              <a:rPr b="0" i="0" lang="en" sz="1200" u="none" cap="none" strike="noStrike">
                <a:solidFill>
                  <a:schemeClr val="dk2"/>
                </a:solidFill>
                <a:latin typeface="Work Sans Light"/>
                <a:ea typeface="Work Sans Light"/>
                <a:cs typeface="Work Sans Light"/>
                <a:sym typeface="Work Sans Light"/>
              </a:rPr>
              <a:t>andbook and ongoing training</a:t>
            </a:r>
            <a:endParaRPr b="0" i="0" sz="1100" u="none" cap="none" strike="noStrike">
              <a:solidFill>
                <a:srgbClr val="000000"/>
              </a:solidFill>
              <a:latin typeface="Arial"/>
              <a:ea typeface="Arial"/>
              <a:cs typeface="Arial"/>
              <a:sym typeface="Arial"/>
            </a:endParaRPr>
          </a:p>
        </p:txBody>
      </p:sp>
      <p:pic>
        <p:nvPicPr>
          <p:cNvPr id="754" name="Google Shape;754;p58"/>
          <p:cNvPicPr preferRelativeResize="0"/>
          <p:nvPr/>
        </p:nvPicPr>
        <p:blipFill rotWithShape="1">
          <a:blip r:embed="rId5">
            <a:alphaModFix/>
          </a:blip>
          <a:srcRect b="0" l="0" r="0" t="0"/>
          <a:stretch/>
        </p:blipFill>
        <p:spPr>
          <a:xfrm>
            <a:off x="5256450" y="2091736"/>
            <a:ext cx="880588" cy="864504"/>
          </a:xfrm>
          <a:prstGeom prst="rect">
            <a:avLst/>
          </a:prstGeom>
          <a:noFill/>
          <a:ln>
            <a:noFill/>
          </a:ln>
        </p:spPr>
      </p:pic>
      <p:cxnSp>
        <p:nvCxnSpPr>
          <p:cNvPr id="755" name="Google Shape;755;p58"/>
          <p:cNvCxnSpPr/>
          <p:nvPr/>
        </p:nvCxnSpPr>
        <p:spPr>
          <a:xfrm>
            <a:off x="2328491" y="1800225"/>
            <a:ext cx="0" cy="1950300"/>
          </a:xfrm>
          <a:prstGeom prst="straightConnector1">
            <a:avLst/>
          </a:prstGeom>
          <a:noFill/>
          <a:ln cap="flat" cmpd="sng" w="19050">
            <a:solidFill>
              <a:schemeClr val="accent3"/>
            </a:solidFill>
            <a:prstDash val="solid"/>
            <a:miter lim="800000"/>
            <a:headEnd len="sm" w="sm" type="none"/>
            <a:tailEnd len="sm" w="sm" type="none"/>
          </a:ln>
        </p:spPr>
      </p:cxnSp>
      <p:cxnSp>
        <p:nvCxnSpPr>
          <p:cNvPr id="756" name="Google Shape;756;p58"/>
          <p:cNvCxnSpPr/>
          <p:nvPr/>
        </p:nvCxnSpPr>
        <p:spPr>
          <a:xfrm>
            <a:off x="4573993" y="1800225"/>
            <a:ext cx="0" cy="1950300"/>
          </a:xfrm>
          <a:prstGeom prst="straightConnector1">
            <a:avLst/>
          </a:prstGeom>
          <a:noFill/>
          <a:ln cap="flat" cmpd="sng" w="19050">
            <a:solidFill>
              <a:schemeClr val="accent3"/>
            </a:solidFill>
            <a:prstDash val="solid"/>
            <a:miter lim="800000"/>
            <a:headEnd len="sm" w="sm" type="none"/>
            <a:tailEnd len="sm" w="sm" type="none"/>
          </a:ln>
        </p:spPr>
      </p:cxnSp>
      <p:cxnSp>
        <p:nvCxnSpPr>
          <p:cNvPr id="757" name="Google Shape;757;p58"/>
          <p:cNvCxnSpPr/>
          <p:nvPr/>
        </p:nvCxnSpPr>
        <p:spPr>
          <a:xfrm>
            <a:off x="6819494" y="1800225"/>
            <a:ext cx="0" cy="1950300"/>
          </a:xfrm>
          <a:prstGeom prst="straightConnector1">
            <a:avLst/>
          </a:prstGeom>
          <a:noFill/>
          <a:ln cap="flat" cmpd="sng" w="19050">
            <a:solidFill>
              <a:schemeClr val="accent3"/>
            </a:solidFill>
            <a:prstDash val="solid"/>
            <a:miter lim="800000"/>
            <a:headEnd len="sm" w="sm" type="none"/>
            <a:tailEnd len="sm" w="sm" type="none"/>
          </a:ln>
        </p:spPr>
      </p:cxnSp>
      <p:sp>
        <p:nvSpPr>
          <p:cNvPr id="758" name="Google Shape;758;p58"/>
          <p:cNvSpPr txBox="1"/>
          <p:nvPr/>
        </p:nvSpPr>
        <p:spPr>
          <a:xfrm>
            <a:off x="348491" y="3032588"/>
            <a:ext cx="1714500" cy="316500"/>
          </a:xfrm>
          <a:prstGeom prst="rect">
            <a:avLst/>
          </a:prstGeom>
          <a:noFill/>
          <a:ln>
            <a:noFill/>
          </a:ln>
        </p:spPr>
        <p:txBody>
          <a:bodyPr anchorCtr="0" anchor="t" bIns="68575" lIns="68575" spcFirstLastPara="1" rIns="68575" wrap="square" tIns="68575">
            <a:noAutofit/>
          </a:bodyPr>
          <a:lstStyle/>
          <a:p>
            <a:pPr indent="0" lvl="0" marL="0" marR="0" rtl="0" algn="ctr">
              <a:lnSpc>
                <a:spcPct val="120000"/>
              </a:lnSpc>
              <a:spcBef>
                <a:spcPts val="0"/>
              </a:spcBef>
              <a:spcAft>
                <a:spcPts val="0"/>
              </a:spcAft>
              <a:buClr>
                <a:schemeClr val="dk2"/>
              </a:buClr>
              <a:buSzPts val="1200"/>
              <a:buFont typeface="Work Sans Light"/>
              <a:buNone/>
            </a:pPr>
            <a:r>
              <a:rPr b="1" lang="en" sz="1200">
                <a:solidFill>
                  <a:schemeClr val="dk2"/>
                </a:solidFill>
                <a:latin typeface="Work Sans"/>
                <a:ea typeface="Work Sans"/>
                <a:cs typeface="Work Sans"/>
                <a:sym typeface="Work Sans"/>
              </a:rPr>
              <a:t>Acknowledge</a:t>
            </a:r>
            <a:r>
              <a:rPr b="1" i="0" lang="en" sz="1200" u="none" cap="none" strike="noStrike">
                <a:solidFill>
                  <a:schemeClr val="dk2"/>
                </a:solidFill>
                <a:latin typeface="Work Sans"/>
                <a:ea typeface="Work Sans"/>
                <a:cs typeface="Work Sans"/>
                <a:sym typeface="Work Sans"/>
              </a:rPr>
              <a:t> </a:t>
            </a:r>
            <a:br>
              <a:rPr b="1" i="0" lang="en" sz="1200" u="none" cap="none" strike="noStrike">
                <a:solidFill>
                  <a:schemeClr val="dk2"/>
                </a:solidFill>
                <a:latin typeface="Work Sans"/>
                <a:ea typeface="Work Sans"/>
                <a:cs typeface="Work Sans"/>
                <a:sym typeface="Work Sans"/>
              </a:rPr>
            </a:br>
            <a:r>
              <a:rPr b="1" i="0" lang="en" sz="1200" u="none" cap="none" strike="noStrike">
                <a:solidFill>
                  <a:schemeClr val="dk2"/>
                </a:solidFill>
                <a:latin typeface="Work Sans"/>
                <a:ea typeface="Work Sans"/>
                <a:cs typeface="Work Sans"/>
                <a:sym typeface="Work Sans"/>
              </a:rPr>
              <a:t>duty of company owner</a:t>
            </a:r>
            <a:r>
              <a:rPr b="1" lang="en" sz="1200">
                <a:solidFill>
                  <a:schemeClr val="dk2"/>
                </a:solidFill>
                <a:latin typeface="Work Sans"/>
                <a:ea typeface="Work Sans"/>
                <a:cs typeface="Work Sans"/>
                <a:sym typeface="Work Sans"/>
              </a:rPr>
              <a:t>ship</a:t>
            </a:r>
            <a:endParaRPr b="1" i="0" sz="1100" u="none" cap="none" strike="noStrike">
              <a:solidFill>
                <a:srgbClr val="000000"/>
              </a:solidFill>
            </a:endParaRPr>
          </a:p>
        </p:txBody>
      </p:sp>
      <p:pic>
        <p:nvPicPr>
          <p:cNvPr id="759" name="Google Shape;759;p58"/>
          <p:cNvPicPr preferRelativeResize="0"/>
          <p:nvPr/>
        </p:nvPicPr>
        <p:blipFill rotWithShape="1">
          <a:blip r:embed="rId6">
            <a:alphaModFix/>
          </a:blip>
          <a:srcRect b="0" l="0" r="0" t="0"/>
          <a:stretch/>
        </p:blipFill>
        <p:spPr>
          <a:xfrm>
            <a:off x="846774" y="2083276"/>
            <a:ext cx="717932" cy="881422"/>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3" name="Shape 763"/>
        <p:cNvGrpSpPr/>
        <p:nvPr/>
      </p:nvGrpSpPr>
      <p:grpSpPr>
        <a:xfrm>
          <a:off x="0" y="0"/>
          <a:ext cx="0" cy="0"/>
          <a:chOff x="0" y="0"/>
          <a:chExt cx="0" cy="0"/>
        </a:xfrm>
      </p:grpSpPr>
      <p:sp>
        <p:nvSpPr>
          <p:cNvPr id="764" name="Google Shape;764;p59"/>
          <p:cNvSpPr txBox="1"/>
          <p:nvPr>
            <p:ph idx="12" type="sldNum"/>
          </p:nvPr>
        </p:nvSpPr>
        <p:spPr>
          <a:xfrm>
            <a:off x="8472458" y="4663217"/>
            <a:ext cx="548700" cy="393600"/>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sz="1000">
                <a:solidFill>
                  <a:schemeClr val="dk2"/>
                </a:solidFill>
                <a:latin typeface="Arial"/>
                <a:ea typeface="Arial"/>
                <a:cs typeface="Arial"/>
                <a:sym typeface="Arial"/>
              </a:rPr>
              <a:t>‹#›</a:t>
            </a:fld>
            <a:endParaRPr sz="1000">
              <a:solidFill>
                <a:schemeClr val="dk2"/>
              </a:solidFill>
              <a:latin typeface="Arial"/>
              <a:ea typeface="Arial"/>
              <a:cs typeface="Arial"/>
              <a:sym typeface="Arial"/>
            </a:endParaRPr>
          </a:p>
        </p:txBody>
      </p:sp>
      <p:sp>
        <p:nvSpPr>
          <p:cNvPr id="765" name="Google Shape;765;p59"/>
          <p:cNvSpPr txBox="1"/>
          <p:nvPr>
            <p:ph type="title"/>
          </p:nvPr>
        </p:nvSpPr>
        <p:spPr>
          <a:xfrm>
            <a:off x="311700" y="445025"/>
            <a:ext cx="8520600" cy="8619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Clr>
                <a:schemeClr val="dk2"/>
              </a:buClr>
              <a:buSzPts val="2700"/>
              <a:buFont typeface="Work Sans Light"/>
              <a:buNone/>
            </a:pPr>
            <a:r>
              <a:rPr lang="en" u="sng"/>
              <a:t>Technical</a:t>
            </a:r>
            <a:r>
              <a:rPr lang="en"/>
              <a:t> - Logs, Forensics, Alerting, Testing  </a:t>
            </a:r>
            <a:endParaRPr/>
          </a:p>
          <a:p>
            <a:pPr indent="0" lvl="0" marL="0" rtl="0" algn="l">
              <a:lnSpc>
                <a:spcPct val="100000"/>
              </a:lnSpc>
              <a:spcBef>
                <a:spcPts val="0"/>
              </a:spcBef>
              <a:spcAft>
                <a:spcPts val="0"/>
              </a:spcAft>
              <a:buClr>
                <a:schemeClr val="dk2"/>
              </a:buClr>
              <a:buSzPts val="2700"/>
              <a:buFont typeface="Work Sans Light"/>
              <a:buNone/>
            </a:pPr>
            <a:r>
              <a:rPr lang="en"/>
              <a:t>(IT &amp; Cybersecurity)</a:t>
            </a:r>
            <a:endParaRPr/>
          </a:p>
        </p:txBody>
      </p:sp>
      <p:sp>
        <p:nvSpPr>
          <p:cNvPr id="766" name="Google Shape;766;p59"/>
          <p:cNvSpPr txBox="1"/>
          <p:nvPr/>
        </p:nvSpPr>
        <p:spPr>
          <a:xfrm>
            <a:off x="2593992" y="3032588"/>
            <a:ext cx="1714500" cy="316500"/>
          </a:xfrm>
          <a:prstGeom prst="rect">
            <a:avLst/>
          </a:prstGeom>
          <a:noFill/>
          <a:ln>
            <a:noFill/>
          </a:ln>
        </p:spPr>
        <p:txBody>
          <a:bodyPr anchorCtr="0" anchor="t" bIns="68575" lIns="68575" spcFirstLastPara="1" rIns="68575" wrap="square" tIns="68575">
            <a:noAutofit/>
          </a:bodyPr>
          <a:lstStyle/>
          <a:p>
            <a:pPr indent="0" lvl="0" marL="0" marR="0" rtl="0" algn="ctr">
              <a:lnSpc>
                <a:spcPct val="120000"/>
              </a:lnSpc>
              <a:spcBef>
                <a:spcPts val="0"/>
              </a:spcBef>
              <a:spcAft>
                <a:spcPts val="0"/>
              </a:spcAft>
              <a:buClr>
                <a:schemeClr val="dk2"/>
              </a:buClr>
              <a:buSzPts val="1200"/>
              <a:buFont typeface="Work Sans Light"/>
              <a:buNone/>
            </a:pPr>
            <a:r>
              <a:rPr lang="en" sz="1200">
                <a:solidFill>
                  <a:schemeClr val="dk2"/>
                </a:solidFill>
                <a:latin typeface="Work Sans Light"/>
                <a:ea typeface="Work Sans Light"/>
                <a:cs typeface="Work Sans Light"/>
                <a:sym typeface="Work Sans Light"/>
              </a:rPr>
              <a:t>Access Controls</a:t>
            </a:r>
            <a:endParaRPr b="0" i="0" sz="1100" u="none" cap="none" strike="noStrike">
              <a:solidFill>
                <a:srgbClr val="000000"/>
              </a:solidFill>
              <a:latin typeface="Arial"/>
              <a:ea typeface="Arial"/>
              <a:cs typeface="Arial"/>
              <a:sym typeface="Arial"/>
            </a:endParaRPr>
          </a:p>
        </p:txBody>
      </p:sp>
      <p:pic>
        <p:nvPicPr>
          <p:cNvPr id="767" name="Google Shape;767;p59"/>
          <p:cNvPicPr preferRelativeResize="0"/>
          <p:nvPr/>
        </p:nvPicPr>
        <p:blipFill rotWithShape="1">
          <a:blip r:embed="rId3">
            <a:alphaModFix/>
          </a:blip>
          <a:srcRect b="0" l="0" r="0" t="0"/>
          <a:stretch/>
        </p:blipFill>
        <p:spPr>
          <a:xfrm>
            <a:off x="3082166" y="2091736"/>
            <a:ext cx="738152" cy="864503"/>
          </a:xfrm>
          <a:prstGeom prst="rect">
            <a:avLst/>
          </a:prstGeom>
          <a:noFill/>
          <a:ln>
            <a:noFill/>
          </a:ln>
        </p:spPr>
      </p:pic>
      <p:sp>
        <p:nvSpPr>
          <p:cNvPr id="768" name="Google Shape;768;p59"/>
          <p:cNvSpPr txBox="1"/>
          <p:nvPr/>
        </p:nvSpPr>
        <p:spPr>
          <a:xfrm>
            <a:off x="7084995" y="3032588"/>
            <a:ext cx="1714500" cy="316500"/>
          </a:xfrm>
          <a:prstGeom prst="rect">
            <a:avLst/>
          </a:prstGeom>
          <a:noFill/>
          <a:ln>
            <a:noFill/>
          </a:ln>
        </p:spPr>
        <p:txBody>
          <a:bodyPr anchorCtr="0" anchor="t" bIns="68575" lIns="68575" spcFirstLastPara="1" rIns="68575" wrap="square" tIns="68575">
            <a:noAutofit/>
          </a:bodyPr>
          <a:lstStyle/>
          <a:p>
            <a:pPr indent="0" lvl="0" marL="0" marR="0" rtl="0" algn="ctr">
              <a:lnSpc>
                <a:spcPct val="120000"/>
              </a:lnSpc>
              <a:spcBef>
                <a:spcPts val="0"/>
              </a:spcBef>
              <a:spcAft>
                <a:spcPts val="0"/>
              </a:spcAft>
              <a:buClr>
                <a:schemeClr val="dk2"/>
              </a:buClr>
              <a:buSzPts val="1200"/>
              <a:buFont typeface="Work Sans Light"/>
              <a:buNone/>
            </a:pPr>
            <a:r>
              <a:rPr lang="en" sz="1200">
                <a:solidFill>
                  <a:schemeClr val="dk2"/>
                </a:solidFill>
                <a:latin typeface="Work Sans Light"/>
                <a:ea typeface="Work Sans Light"/>
                <a:cs typeface="Work Sans Light"/>
                <a:sym typeface="Work Sans Light"/>
              </a:rPr>
              <a:t>Simulate</a:t>
            </a:r>
            <a:endParaRPr b="0" i="0" sz="1100" u="none" cap="none" strike="noStrike">
              <a:solidFill>
                <a:srgbClr val="000000"/>
              </a:solidFill>
              <a:latin typeface="Arial"/>
              <a:ea typeface="Arial"/>
              <a:cs typeface="Arial"/>
              <a:sym typeface="Arial"/>
            </a:endParaRPr>
          </a:p>
        </p:txBody>
      </p:sp>
      <p:pic>
        <p:nvPicPr>
          <p:cNvPr id="769" name="Google Shape;769;p59"/>
          <p:cNvPicPr preferRelativeResize="0"/>
          <p:nvPr/>
        </p:nvPicPr>
        <p:blipFill rotWithShape="1">
          <a:blip r:embed="rId4">
            <a:alphaModFix/>
          </a:blip>
          <a:srcRect b="0" l="0" r="0" t="0"/>
          <a:stretch/>
        </p:blipFill>
        <p:spPr>
          <a:xfrm>
            <a:off x="7569023" y="2091736"/>
            <a:ext cx="746444" cy="864505"/>
          </a:xfrm>
          <a:prstGeom prst="rect">
            <a:avLst/>
          </a:prstGeom>
          <a:noFill/>
          <a:ln>
            <a:noFill/>
          </a:ln>
        </p:spPr>
      </p:pic>
      <p:sp>
        <p:nvSpPr>
          <p:cNvPr id="770" name="Google Shape;770;p59"/>
          <p:cNvSpPr txBox="1"/>
          <p:nvPr/>
        </p:nvSpPr>
        <p:spPr>
          <a:xfrm>
            <a:off x="4839494" y="3032588"/>
            <a:ext cx="1714500" cy="316500"/>
          </a:xfrm>
          <a:prstGeom prst="rect">
            <a:avLst/>
          </a:prstGeom>
          <a:noFill/>
          <a:ln>
            <a:noFill/>
          </a:ln>
        </p:spPr>
        <p:txBody>
          <a:bodyPr anchorCtr="0" anchor="t" bIns="68575" lIns="68575" spcFirstLastPara="1" rIns="68575" wrap="square" tIns="68575">
            <a:noAutofit/>
          </a:bodyPr>
          <a:lstStyle/>
          <a:p>
            <a:pPr indent="0" lvl="0" marL="0" marR="0" rtl="0" algn="ctr">
              <a:lnSpc>
                <a:spcPct val="120000"/>
              </a:lnSpc>
              <a:spcBef>
                <a:spcPts val="0"/>
              </a:spcBef>
              <a:spcAft>
                <a:spcPts val="0"/>
              </a:spcAft>
              <a:buClr>
                <a:schemeClr val="dk2"/>
              </a:buClr>
              <a:buSzPts val="1200"/>
              <a:buFont typeface="Work Sans Light"/>
              <a:buNone/>
            </a:pPr>
            <a:r>
              <a:rPr lang="en" sz="1200">
                <a:solidFill>
                  <a:schemeClr val="dk2"/>
                </a:solidFill>
                <a:latin typeface="Work Sans Light"/>
                <a:ea typeface="Work Sans Light"/>
                <a:cs typeface="Work Sans Light"/>
                <a:sym typeface="Work Sans Light"/>
              </a:rPr>
              <a:t>Logging</a:t>
            </a:r>
            <a:endParaRPr b="0" i="0" sz="1100" u="none" cap="none" strike="noStrike">
              <a:solidFill>
                <a:srgbClr val="000000"/>
              </a:solidFill>
              <a:latin typeface="Arial"/>
              <a:ea typeface="Arial"/>
              <a:cs typeface="Arial"/>
              <a:sym typeface="Arial"/>
            </a:endParaRPr>
          </a:p>
        </p:txBody>
      </p:sp>
      <p:pic>
        <p:nvPicPr>
          <p:cNvPr id="771" name="Google Shape;771;p59"/>
          <p:cNvPicPr preferRelativeResize="0"/>
          <p:nvPr/>
        </p:nvPicPr>
        <p:blipFill rotWithShape="1">
          <a:blip r:embed="rId5">
            <a:alphaModFix/>
          </a:blip>
          <a:srcRect b="0" l="0" r="0" t="0"/>
          <a:stretch/>
        </p:blipFill>
        <p:spPr>
          <a:xfrm>
            <a:off x="5256450" y="2091736"/>
            <a:ext cx="880588" cy="864504"/>
          </a:xfrm>
          <a:prstGeom prst="rect">
            <a:avLst/>
          </a:prstGeom>
          <a:noFill/>
          <a:ln>
            <a:noFill/>
          </a:ln>
        </p:spPr>
      </p:pic>
      <p:cxnSp>
        <p:nvCxnSpPr>
          <p:cNvPr id="772" name="Google Shape;772;p59"/>
          <p:cNvCxnSpPr/>
          <p:nvPr/>
        </p:nvCxnSpPr>
        <p:spPr>
          <a:xfrm>
            <a:off x="2328491" y="1800225"/>
            <a:ext cx="0" cy="1950300"/>
          </a:xfrm>
          <a:prstGeom prst="straightConnector1">
            <a:avLst/>
          </a:prstGeom>
          <a:noFill/>
          <a:ln cap="flat" cmpd="sng" w="19050">
            <a:solidFill>
              <a:schemeClr val="accent3"/>
            </a:solidFill>
            <a:prstDash val="solid"/>
            <a:miter lim="800000"/>
            <a:headEnd len="sm" w="sm" type="none"/>
            <a:tailEnd len="sm" w="sm" type="none"/>
          </a:ln>
        </p:spPr>
      </p:cxnSp>
      <p:cxnSp>
        <p:nvCxnSpPr>
          <p:cNvPr id="773" name="Google Shape;773;p59"/>
          <p:cNvCxnSpPr/>
          <p:nvPr/>
        </p:nvCxnSpPr>
        <p:spPr>
          <a:xfrm>
            <a:off x="4573993" y="1800225"/>
            <a:ext cx="0" cy="1950300"/>
          </a:xfrm>
          <a:prstGeom prst="straightConnector1">
            <a:avLst/>
          </a:prstGeom>
          <a:noFill/>
          <a:ln cap="flat" cmpd="sng" w="19050">
            <a:solidFill>
              <a:schemeClr val="accent3"/>
            </a:solidFill>
            <a:prstDash val="solid"/>
            <a:miter lim="800000"/>
            <a:headEnd len="sm" w="sm" type="none"/>
            <a:tailEnd len="sm" w="sm" type="none"/>
          </a:ln>
        </p:spPr>
      </p:cxnSp>
      <p:cxnSp>
        <p:nvCxnSpPr>
          <p:cNvPr id="774" name="Google Shape;774;p59"/>
          <p:cNvCxnSpPr/>
          <p:nvPr/>
        </p:nvCxnSpPr>
        <p:spPr>
          <a:xfrm>
            <a:off x="6819494" y="1800225"/>
            <a:ext cx="0" cy="1950300"/>
          </a:xfrm>
          <a:prstGeom prst="straightConnector1">
            <a:avLst/>
          </a:prstGeom>
          <a:noFill/>
          <a:ln cap="flat" cmpd="sng" w="19050">
            <a:solidFill>
              <a:schemeClr val="accent3"/>
            </a:solidFill>
            <a:prstDash val="solid"/>
            <a:miter lim="800000"/>
            <a:headEnd len="sm" w="sm" type="none"/>
            <a:tailEnd len="sm" w="sm" type="none"/>
          </a:ln>
        </p:spPr>
      </p:cxnSp>
      <p:sp>
        <p:nvSpPr>
          <p:cNvPr id="775" name="Google Shape;775;p59"/>
          <p:cNvSpPr txBox="1"/>
          <p:nvPr/>
        </p:nvSpPr>
        <p:spPr>
          <a:xfrm>
            <a:off x="348491" y="3032588"/>
            <a:ext cx="1714500" cy="316500"/>
          </a:xfrm>
          <a:prstGeom prst="rect">
            <a:avLst/>
          </a:prstGeom>
          <a:noFill/>
          <a:ln>
            <a:noFill/>
          </a:ln>
        </p:spPr>
        <p:txBody>
          <a:bodyPr anchorCtr="0" anchor="t" bIns="68575" lIns="68575" spcFirstLastPara="1" rIns="68575" wrap="square" tIns="68575">
            <a:noAutofit/>
          </a:bodyPr>
          <a:lstStyle/>
          <a:p>
            <a:pPr indent="0" lvl="0" marL="0" marR="0" rtl="0" algn="ctr">
              <a:lnSpc>
                <a:spcPct val="120000"/>
              </a:lnSpc>
              <a:spcBef>
                <a:spcPts val="0"/>
              </a:spcBef>
              <a:spcAft>
                <a:spcPts val="0"/>
              </a:spcAft>
              <a:buClr>
                <a:schemeClr val="dk2"/>
              </a:buClr>
              <a:buSzPts val="1200"/>
              <a:buFont typeface="Work Sans Light"/>
              <a:buNone/>
            </a:pPr>
            <a:r>
              <a:rPr lang="en" sz="1200">
                <a:solidFill>
                  <a:schemeClr val="dk2"/>
                </a:solidFill>
                <a:latin typeface="Work Sans Light"/>
                <a:ea typeface="Work Sans Light"/>
                <a:cs typeface="Work Sans Light"/>
                <a:sym typeface="Work Sans Light"/>
              </a:rPr>
              <a:t>Identify and Classify Data</a:t>
            </a:r>
            <a:endParaRPr b="0" i="0" sz="1100" u="none" cap="none" strike="noStrike">
              <a:solidFill>
                <a:srgbClr val="000000"/>
              </a:solidFill>
              <a:latin typeface="Arial"/>
              <a:ea typeface="Arial"/>
              <a:cs typeface="Arial"/>
              <a:sym typeface="Arial"/>
            </a:endParaRPr>
          </a:p>
        </p:txBody>
      </p:sp>
      <p:pic>
        <p:nvPicPr>
          <p:cNvPr id="776" name="Google Shape;776;p59"/>
          <p:cNvPicPr preferRelativeResize="0"/>
          <p:nvPr/>
        </p:nvPicPr>
        <p:blipFill rotWithShape="1">
          <a:blip r:embed="rId6">
            <a:alphaModFix/>
          </a:blip>
          <a:srcRect b="0" l="0" r="0" t="0"/>
          <a:stretch/>
        </p:blipFill>
        <p:spPr>
          <a:xfrm>
            <a:off x="846774" y="2083276"/>
            <a:ext cx="717932" cy="881422"/>
          </a:xfrm>
          <a:prstGeom prst="rect">
            <a:avLst/>
          </a:prstGeom>
          <a:noFill/>
          <a:ln>
            <a:noFill/>
          </a:ln>
        </p:spPr>
      </p:pic>
      <p:sp>
        <p:nvSpPr>
          <p:cNvPr id="777" name="Google Shape;777;p59"/>
          <p:cNvSpPr/>
          <p:nvPr/>
        </p:nvSpPr>
        <p:spPr>
          <a:xfrm>
            <a:off x="523700" y="3975100"/>
            <a:ext cx="7486500" cy="971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Tools: Data Classification Tools, Watermarks, OCR, RBAC, IAM, SOAR, UEBA, SIEM, Managed Browser,  DLP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1" name="Shape 781"/>
        <p:cNvGrpSpPr/>
        <p:nvPr/>
      </p:nvGrpSpPr>
      <p:grpSpPr>
        <a:xfrm>
          <a:off x="0" y="0"/>
          <a:ext cx="0" cy="0"/>
          <a:chOff x="0" y="0"/>
          <a:chExt cx="0" cy="0"/>
        </a:xfrm>
      </p:grpSpPr>
      <p:sp>
        <p:nvSpPr>
          <p:cNvPr id="782" name="Google Shape;782;p60"/>
          <p:cNvSpPr txBox="1"/>
          <p:nvPr>
            <p:ph type="title"/>
          </p:nvPr>
        </p:nvSpPr>
        <p:spPr>
          <a:xfrm>
            <a:off x="223475" y="6195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4920"/>
              <a:t>Resources</a:t>
            </a:r>
            <a:endParaRPr sz="4920"/>
          </a:p>
          <a:p>
            <a:pPr indent="0" lvl="0" marL="0" rtl="0" algn="l">
              <a:spcBef>
                <a:spcPts val="0"/>
              </a:spcBef>
              <a:spcAft>
                <a:spcPts val="0"/>
              </a:spcAft>
              <a:buSzPts val="990"/>
              <a:buNone/>
            </a:pPr>
            <a:r>
              <a:t/>
            </a:r>
            <a:endParaRPr sz="4920"/>
          </a:p>
        </p:txBody>
      </p:sp>
      <p:sp>
        <p:nvSpPr>
          <p:cNvPr id="783" name="Google Shape;783;p60"/>
          <p:cNvSpPr txBox="1"/>
          <p:nvPr/>
        </p:nvSpPr>
        <p:spPr>
          <a:xfrm>
            <a:off x="733850" y="1765275"/>
            <a:ext cx="5959500" cy="197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u="sng">
                <a:solidFill>
                  <a:schemeClr val="hlink"/>
                </a:solidFill>
                <a:hlinkClick r:id="rId3"/>
              </a:rPr>
              <a:t>https://www.cisa.gov/topics/physical-security/insider-threat-mitigation</a:t>
            </a:r>
            <a:endParaRPr sz="1800">
              <a:solidFill>
                <a:schemeClr val="dk2"/>
              </a:solidFill>
            </a:endParaRPr>
          </a:p>
          <a:p>
            <a:pPr indent="0" lvl="0" marL="0" rtl="0" algn="l">
              <a:spcBef>
                <a:spcPts val="0"/>
              </a:spcBef>
              <a:spcAft>
                <a:spcPts val="0"/>
              </a:spcAft>
              <a:buNone/>
            </a:pPr>
            <a:r>
              <a:t/>
            </a:r>
            <a:endParaRPr sz="1800">
              <a:solidFill>
                <a:schemeClr val="dk2"/>
              </a:solidFill>
            </a:endParaRPr>
          </a:p>
          <a:p>
            <a:pPr indent="0" lvl="0" marL="0" rtl="0" algn="l">
              <a:spcBef>
                <a:spcPts val="0"/>
              </a:spcBef>
              <a:spcAft>
                <a:spcPts val="0"/>
              </a:spcAft>
              <a:buNone/>
            </a:pPr>
            <a:r>
              <a:rPr lang="en" sz="1800" u="sng">
                <a:solidFill>
                  <a:schemeClr val="hlink"/>
                </a:solidFill>
                <a:hlinkClick r:id="rId4"/>
              </a:rPr>
              <a:t>https://www.tradesecretsinsider.com/wp-content/uploads/sites/323/2015/07/Reasonable-Steps.pdf</a:t>
            </a:r>
            <a:endParaRPr sz="1800">
              <a:solidFill>
                <a:schemeClr val="dk2"/>
              </a:solidFill>
            </a:endParaRPr>
          </a:p>
          <a:p>
            <a:pPr indent="0" lvl="0" marL="0" rtl="0" algn="l">
              <a:spcBef>
                <a:spcPts val="0"/>
              </a:spcBef>
              <a:spcAft>
                <a:spcPts val="0"/>
              </a:spcAft>
              <a:buNone/>
            </a:pPr>
            <a:r>
              <a:t/>
            </a:r>
            <a:endParaRPr sz="1800">
              <a:solidFill>
                <a:schemeClr val="dk2"/>
              </a:solidFill>
            </a:endParaRPr>
          </a:p>
          <a:p>
            <a:pPr indent="0" lvl="0" marL="0" rtl="0" algn="l">
              <a:spcBef>
                <a:spcPts val="0"/>
              </a:spcBef>
              <a:spcAft>
                <a:spcPts val="0"/>
              </a:spcAft>
              <a:buNone/>
            </a:pPr>
            <a:r>
              <a:rPr lang="en" sz="1800" u="sng">
                <a:solidFill>
                  <a:schemeClr val="hlink"/>
                </a:solidFill>
                <a:hlinkClick r:id="rId5"/>
              </a:rPr>
              <a:t>https://www.stimmel-law.com/en/articles/criminal-prosecution-theft-intellectual-property-case-study</a:t>
            </a:r>
            <a:endParaRPr sz="1800">
              <a:solidFill>
                <a:schemeClr val="dk2"/>
              </a:solidFill>
            </a:endParaRPr>
          </a:p>
          <a:p>
            <a:pPr indent="0" lvl="0" marL="0" rtl="0" algn="l">
              <a:spcBef>
                <a:spcPts val="0"/>
              </a:spcBef>
              <a:spcAft>
                <a:spcPts val="0"/>
              </a:spcAft>
              <a:buNone/>
            </a:pPr>
            <a:r>
              <a:t/>
            </a:r>
            <a:endParaRPr sz="1800">
              <a:solidFill>
                <a:schemeClr val="dk2"/>
              </a:solidFill>
            </a:endParaRPr>
          </a:p>
          <a:p>
            <a:pPr indent="0" lvl="0" marL="0" rtl="0" algn="l">
              <a:spcBef>
                <a:spcPts val="0"/>
              </a:spcBef>
              <a:spcAft>
                <a:spcPts val="0"/>
              </a:spcAft>
              <a:buNone/>
            </a:pPr>
            <a:r>
              <a:t/>
            </a:r>
            <a:endParaRPr sz="1800">
              <a:solidFill>
                <a:schemeClr val="dk2"/>
              </a:solidFill>
            </a:endParaRPr>
          </a:p>
          <a:p>
            <a:pPr indent="0" lvl="0" marL="0" rtl="0" algn="l">
              <a:spcBef>
                <a:spcPts val="0"/>
              </a:spcBef>
              <a:spcAft>
                <a:spcPts val="0"/>
              </a:spcAft>
              <a:buNone/>
            </a:pPr>
            <a:r>
              <a:t/>
            </a:r>
            <a:endParaRPr sz="1800">
              <a:solidFill>
                <a:schemeClr val="dk2"/>
              </a:solidFill>
            </a:endParaRPr>
          </a:p>
        </p:txBody>
      </p:sp>
      <p:sp>
        <p:nvSpPr>
          <p:cNvPr id="784" name="Google Shape;784;p6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8" name="Shape 788"/>
        <p:cNvGrpSpPr/>
        <p:nvPr/>
      </p:nvGrpSpPr>
      <p:grpSpPr>
        <a:xfrm>
          <a:off x="0" y="0"/>
          <a:ext cx="0" cy="0"/>
          <a:chOff x="0" y="0"/>
          <a:chExt cx="0" cy="0"/>
        </a:xfrm>
      </p:grpSpPr>
      <p:sp>
        <p:nvSpPr>
          <p:cNvPr id="789" name="Google Shape;789;p61"/>
          <p:cNvSpPr txBox="1"/>
          <p:nvPr>
            <p:ph type="title"/>
          </p:nvPr>
        </p:nvSpPr>
        <p:spPr>
          <a:xfrm>
            <a:off x="445175" y="21891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4920"/>
              <a:t>Questions and Comments</a:t>
            </a:r>
            <a:endParaRPr sz="4920"/>
          </a:p>
        </p:txBody>
      </p:sp>
      <p:sp>
        <p:nvSpPr>
          <p:cNvPr id="790" name="Google Shape;790;p6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791" name="Google Shape;791;p61"/>
          <p:cNvSpPr txBox="1"/>
          <p:nvPr/>
        </p:nvSpPr>
        <p:spPr>
          <a:xfrm>
            <a:off x="2304225" y="4101950"/>
            <a:ext cx="4743900" cy="820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u="sng">
                <a:solidFill>
                  <a:schemeClr val="hlink"/>
                </a:solidFill>
                <a:hlinkClick r:id="rId3"/>
              </a:rPr>
              <a:t>Tim@leasttrust.com</a:t>
            </a:r>
            <a:endParaRPr sz="2400">
              <a:solidFill>
                <a:schemeClr val="dk2"/>
              </a:solidFill>
            </a:endParaRPr>
          </a:p>
          <a:p>
            <a:pPr indent="0" lvl="0" marL="0" rtl="0" algn="ctr">
              <a:spcBef>
                <a:spcPts val="0"/>
              </a:spcBef>
              <a:spcAft>
                <a:spcPts val="0"/>
              </a:spcAft>
              <a:buNone/>
            </a:pPr>
            <a:r>
              <a:rPr lang="en" sz="2400">
                <a:solidFill>
                  <a:schemeClr val="dk2"/>
                </a:solidFill>
              </a:rPr>
              <a:t>DM me on LinkedIN, ANYTIME!</a:t>
            </a:r>
            <a:endParaRPr sz="2400">
              <a:solidFill>
                <a:schemeClr val="dk2"/>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32"/>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External</a:t>
            </a:r>
            <a:endParaRPr/>
          </a:p>
        </p:txBody>
      </p:sp>
      <p:sp>
        <p:nvSpPr>
          <p:cNvPr id="414" name="Google Shape;414;p32"/>
          <p:cNvSpPr txBox="1"/>
          <p:nvPr>
            <p:ph idx="1" type="subTitle"/>
          </p:nvPr>
        </p:nvSpPr>
        <p:spPr>
          <a:xfrm>
            <a:off x="265500" y="2803075"/>
            <a:ext cx="4045200" cy="1646700"/>
          </a:xfrm>
          <a:prstGeom prst="rect">
            <a:avLst/>
          </a:prstGeom>
        </p:spPr>
        <p:txBody>
          <a:bodyPr anchorCtr="0" anchor="t" bIns="91425" lIns="91425" spcFirstLastPara="1" rIns="91425" wrap="square" tIns="91425">
            <a:normAutofit fontScale="70000"/>
          </a:bodyPr>
          <a:lstStyle/>
          <a:p>
            <a:pPr indent="0" lvl="0" marL="0" rtl="0" algn="ctr">
              <a:lnSpc>
                <a:spcPct val="110000"/>
              </a:lnSpc>
              <a:spcBef>
                <a:spcPts val="0"/>
              </a:spcBef>
              <a:spcAft>
                <a:spcPts val="0"/>
              </a:spcAft>
              <a:buNone/>
            </a:pPr>
            <a:r>
              <a:rPr lang="en" sz="2000">
                <a:latin typeface="Work Sans Light"/>
                <a:ea typeface="Work Sans Light"/>
                <a:cs typeface="Work Sans Light"/>
                <a:sym typeface="Work Sans Light"/>
              </a:rPr>
              <a:t>Adversaries trying to breach and steal data, often including proprietary or sensitive data</a:t>
            </a:r>
            <a:endParaRPr sz="2000">
              <a:latin typeface="Work Sans Light"/>
              <a:ea typeface="Work Sans Light"/>
              <a:cs typeface="Work Sans Light"/>
              <a:sym typeface="Work Sans Light"/>
            </a:endParaRPr>
          </a:p>
          <a:p>
            <a:pPr indent="0" lvl="0" marL="0" rtl="0" algn="ctr">
              <a:lnSpc>
                <a:spcPct val="110000"/>
              </a:lnSpc>
              <a:spcBef>
                <a:spcPts val="0"/>
              </a:spcBef>
              <a:spcAft>
                <a:spcPts val="0"/>
              </a:spcAft>
              <a:buNone/>
            </a:pPr>
            <a:r>
              <a:t/>
            </a:r>
            <a:endParaRPr sz="2000">
              <a:latin typeface="Work Sans Light"/>
              <a:ea typeface="Work Sans Light"/>
              <a:cs typeface="Work Sans Light"/>
              <a:sym typeface="Work Sans Light"/>
            </a:endParaRPr>
          </a:p>
          <a:p>
            <a:pPr indent="0" lvl="0" marL="0" rtl="0" algn="ctr">
              <a:lnSpc>
                <a:spcPct val="110000"/>
              </a:lnSpc>
              <a:spcBef>
                <a:spcPts val="0"/>
              </a:spcBef>
              <a:spcAft>
                <a:spcPts val="0"/>
              </a:spcAft>
              <a:buClr>
                <a:schemeClr val="dk2"/>
              </a:buClr>
              <a:buSzPct val="100000"/>
              <a:buFont typeface="Work Sans Light"/>
              <a:buNone/>
            </a:pPr>
            <a:r>
              <a:rPr lang="en" sz="2000">
                <a:latin typeface="Work Sans Light"/>
                <a:ea typeface="Work Sans Light"/>
                <a:cs typeface="Work Sans Light"/>
                <a:sym typeface="Work Sans Light"/>
              </a:rPr>
              <a:t>What Can they identify and sell easily? Or force payment? </a:t>
            </a:r>
            <a:endParaRPr sz="2000">
              <a:latin typeface="Work Sans Light"/>
              <a:ea typeface="Work Sans Light"/>
              <a:cs typeface="Work Sans Light"/>
              <a:sym typeface="Work Sans Light"/>
            </a:endParaRPr>
          </a:p>
          <a:p>
            <a:pPr indent="0" lvl="0" marL="0" rtl="0" algn="ctr">
              <a:spcBef>
                <a:spcPts val="0"/>
              </a:spcBef>
              <a:spcAft>
                <a:spcPts val="0"/>
              </a:spcAft>
              <a:buNone/>
            </a:pPr>
            <a:r>
              <a:t/>
            </a:r>
            <a:endParaRPr/>
          </a:p>
        </p:txBody>
      </p:sp>
      <p:sp>
        <p:nvSpPr>
          <p:cNvPr id="415" name="Google Shape;415;p32"/>
          <p:cNvSpPr txBox="1"/>
          <p:nvPr>
            <p:ph type="title"/>
          </p:nvPr>
        </p:nvSpPr>
        <p:spPr>
          <a:xfrm>
            <a:off x="4896275" y="1233175"/>
            <a:ext cx="4045200" cy="14823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Internal</a:t>
            </a:r>
            <a:endParaRPr/>
          </a:p>
        </p:txBody>
      </p:sp>
      <p:sp>
        <p:nvSpPr>
          <p:cNvPr id="416" name="Google Shape;416;p32"/>
          <p:cNvSpPr txBox="1"/>
          <p:nvPr>
            <p:ph idx="1" type="subTitle"/>
          </p:nvPr>
        </p:nvSpPr>
        <p:spPr>
          <a:xfrm>
            <a:off x="4896275" y="2803075"/>
            <a:ext cx="4045200" cy="1646700"/>
          </a:xfrm>
          <a:prstGeom prst="rect">
            <a:avLst/>
          </a:prstGeom>
        </p:spPr>
        <p:txBody>
          <a:bodyPr anchorCtr="0" anchor="t" bIns="91425" lIns="91425" spcFirstLastPara="1" rIns="91425" wrap="square" tIns="91425">
            <a:normAutofit/>
          </a:bodyPr>
          <a:lstStyle/>
          <a:p>
            <a:pPr indent="0" lvl="0" marL="0" rtl="0" algn="ctr">
              <a:lnSpc>
                <a:spcPct val="110000"/>
              </a:lnSpc>
              <a:spcBef>
                <a:spcPts val="0"/>
              </a:spcBef>
              <a:spcAft>
                <a:spcPts val="0"/>
              </a:spcAft>
              <a:buClr>
                <a:schemeClr val="dk2"/>
              </a:buClr>
              <a:buSzPts val="2000"/>
              <a:buFont typeface="Work Sans Light"/>
              <a:buNone/>
            </a:pPr>
            <a:r>
              <a:rPr lang="en" sz="2501">
                <a:latin typeface="Work Sans Light"/>
                <a:ea typeface="Work Sans Light"/>
                <a:cs typeface="Work Sans Light"/>
                <a:sym typeface="Work Sans Light"/>
              </a:rPr>
              <a:t>Employee involvement</a:t>
            </a:r>
            <a:endParaRPr sz="2501">
              <a:latin typeface="Work Sans Light"/>
              <a:ea typeface="Work Sans Light"/>
              <a:cs typeface="Work Sans Light"/>
              <a:sym typeface="Work Sans Light"/>
            </a:endParaRPr>
          </a:p>
          <a:p>
            <a:pPr indent="0" lvl="0" marL="0" rtl="0" algn="ctr">
              <a:lnSpc>
                <a:spcPct val="110000"/>
              </a:lnSpc>
              <a:spcBef>
                <a:spcPts val="0"/>
              </a:spcBef>
              <a:spcAft>
                <a:spcPts val="0"/>
              </a:spcAft>
              <a:buClr>
                <a:schemeClr val="dk2"/>
              </a:buClr>
              <a:buSzPts val="2000"/>
              <a:buFont typeface="Work Sans Light"/>
              <a:buNone/>
            </a:pPr>
            <a:r>
              <a:t/>
            </a:r>
            <a:endParaRPr sz="2501">
              <a:latin typeface="Work Sans Light"/>
              <a:ea typeface="Work Sans Light"/>
              <a:cs typeface="Work Sans Light"/>
              <a:sym typeface="Work Sans Light"/>
            </a:endParaRPr>
          </a:p>
        </p:txBody>
      </p:sp>
      <p:sp>
        <p:nvSpPr>
          <p:cNvPr id="417" name="Google Shape;417;p3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sp>
        <p:nvSpPr>
          <p:cNvPr id="422" name="Google Shape;422;p33"/>
          <p:cNvSpPr txBox="1"/>
          <p:nvPr>
            <p:ph type="title"/>
          </p:nvPr>
        </p:nvSpPr>
        <p:spPr>
          <a:xfrm>
            <a:off x="255663" y="3443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Insider Threat </a:t>
            </a:r>
            <a:endParaRPr/>
          </a:p>
          <a:p>
            <a:pPr indent="0" lvl="0" marL="0" rtl="0" algn="l">
              <a:spcBef>
                <a:spcPts val="0"/>
              </a:spcBef>
              <a:spcAft>
                <a:spcPts val="0"/>
              </a:spcAft>
              <a:buNone/>
            </a:pPr>
            <a:r>
              <a:t/>
            </a:r>
            <a:endParaRPr sz="4244"/>
          </a:p>
          <a:p>
            <a:pPr indent="0" lvl="0" marL="0" rtl="0" algn="l">
              <a:spcBef>
                <a:spcPts val="0"/>
              </a:spcBef>
              <a:spcAft>
                <a:spcPts val="0"/>
              </a:spcAft>
              <a:buNone/>
            </a:pPr>
            <a:r>
              <a:rPr lang="en" sz="4244"/>
              <a:t>Confusing and </a:t>
            </a:r>
            <a:r>
              <a:rPr lang="en" sz="4244"/>
              <a:t>Convoluted</a:t>
            </a:r>
            <a:endParaRPr sz="4244"/>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423" name="Google Shape;423;p3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sp>
        <p:nvSpPr>
          <p:cNvPr id="428" name="Google Shape;428;p34"/>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Negligent</a:t>
            </a:r>
            <a:endParaRPr/>
          </a:p>
        </p:txBody>
      </p:sp>
      <p:sp>
        <p:nvSpPr>
          <p:cNvPr id="429" name="Google Shape;429;p34"/>
          <p:cNvSpPr txBox="1"/>
          <p:nvPr>
            <p:ph idx="1" type="subTitle"/>
          </p:nvPr>
        </p:nvSpPr>
        <p:spPr>
          <a:xfrm>
            <a:off x="265500" y="2803075"/>
            <a:ext cx="4045200" cy="1646700"/>
          </a:xfrm>
          <a:prstGeom prst="rect">
            <a:avLst/>
          </a:prstGeom>
        </p:spPr>
        <p:txBody>
          <a:bodyPr anchorCtr="0" anchor="t" bIns="91425" lIns="91425" spcFirstLastPara="1" rIns="91425" wrap="square" tIns="91425">
            <a:normAutofit lnSpcReduction="20000"/>
          </a:bodyPr>
          <a:lstStyle/>
          <a:p>
            <a:pPr indent="0" lvl="0" marL="0" rtl="0" algn="ctr">
              <a:lnSpc>
                <a:spcPct val="110000"/>
              </a:lnSpc>
              <a:spcBef>
                <a:spcPts val="0"/>
              </a:spcBef>
              <a:spcAft>
                <a:spcPts val="0"/>
              </a:spcAft>
              <a:buNone/>
            </a:pPr>
            <a:r>
              <a:rPr lang="en" sz="2000">
                <a:latin typeface="Work Sans Light"/>
                <a:ea typeface="Work Sans Light"/>
                <a:cs typeface="Work Sans Light"/>
                <a:sym typeface="Work Sans Light"/>
              </a:rPr>
              <a:t>Careless actions to open risk. </a:t>
            </a:r>
            <a:endParaRPr sz="2000">
              <a:latin typeface="Work Sans Light"/>
              <a:ea typeface="Work Sans Light"/>
              <a:cs typeface="Work Sans Light"/>
              <a:sym typeface="Work Sans Light"/>
            </a:endParaRPr>
          </a:p>
          <a:p>
            <a:pPr indent="0" lvl="0" marL="0" rtl="0" algn="ctr">
              <a:lnSpc>
                <a:spcPct val="110000"/>
              </a:lnSpc>
              <a:spcBef>
                <a:spcPts val="0"/>
              </a:spcBef>
              <a:spcAft>
                <a:spcPts val="0"/>
              </a:spcAft>
              <a:buNone/>
            </a:pPr>
            <a:r>
              <a:t/>
            </a:r>
            <a:endParaRPr sz="2000">
              <a:latin typeface="Work Sans Light"/>
              <a:ea typeface="Work Sans Light"/>
              <a:cs typeface="Work Sans Light"/>
              <a:sym typeface="Work Sans Light"/>
            </a:endParaRPr>
          </a:p>
          <a:p>
            <a:pPr indent="0" lvl="0" marL="0" rtl="0" algn="ctr">
              <a:lnSpc>
                <a:spcPct val="110000"/>
              </a:lnSpc>
              <a:spcBef>
                <a:spcPts val="0"/>
              </a:spcBef>
              <a:spcAft>
                <a:spcPts val="0"/>
              </a:spcAft>
              <a:buNone/>
            </a:pPr>
            <a:r>
              <a:rPr lang="en" sz="2000">
                <a:latin typeface="Work Sans Light"/>
                <a:ea typeface="Work Sans Light"/>
                <a:cs typeface="Work Sans Light"/>
                <a:sym typeface="Work Sans Light"/>
              </a:rPr>
              <a:t>Clicking on Links, Shadow IT like dropbox or personal email</a:t>
            </a:r>
            <a:endParaRPr sz="2000">
              <a:latin typeface="Work Sans Light"/>
              <a:ea typeface="Work Sans Light"/>
              <a:cs typeface="Work Sans Light"/>
              <a:sym typeface="Work Sans Light"/>
            </a:endParaRPr>
          </a:p>
          <a:p>
            <a:pPr indent="0" lvl="0" marL="0" rtl="0" algn="ctr">
              <a:spcBef>
                <a:spcPts val="0"/>
              </a:spcBef>
              <a:spcAft>
                <a:spcPts val="0"/>
              </a:spcAft>
              <a:buNone/>
            </a:pPr>
            <a:r>
              <a:t/>
            </a:r>
            <a:endParaRPr/>
          </a:p>
        </p:txBody>
      </p:sp>
      <p:sp>
        <p:nvSpPr>
          <p:cNvPr id="430" name="Google Shape;430;p34"/>
          <p:cNvSpPr txBox="1"/>
          <p:nvPr>
            <p:ph type="title"/>
          </p:nvPr>
        </p:nvSpPr>
        <p:spPr>
          <a:xfrm>
            <a:off x="4896275" y="1233175"/>
            <a:ext cx="4045200" cy="14823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sz="5300"/>
              <a:t>Malicious</a:t>
            </a:r>
            <a:endParaRPr sz="5300"/>
          </a:p>
        </p:txBody>
      </p:sp>
      <p:sp>
        <p:nvSpPr>
          <p:cNvPr id="431" name="Google Shape;431;p34"/>
          <p:cNvSpPr txBox="1"/>
          <p:nvPr>
            <p:ph idx="1" type="subTitle"/>
          </p:nvPr>
        </p:nvSpPr>
        <p:spPr>
          <a:xfrm>
            <a:off x="4896275" y="2803075"/>
            <a:ext cx="4045200" cy="1646700"/>
          </a:xfrm>
          <a:prstGeom prst="rect">
            <a:avLst/>
          </a:prstGeom>
        </p:spPr>
        <p:txBody>
          <a:bodyPr anchorCtr="0" anchor="t" bIns="91425" lIns="91425" spcFirstLastPara="1" rIns="91425" wrap="square" tIns="91425">
            <a:normAutofit lnSpcReduction="20000"/>
          </a:bodyPr>
          <a:lstStyle/>
          <a:p>
            <a:pPr indent="0" lvl="0" marL="0" rtl="0" algn="ctr">
              <a:lnSpc>
                <a:spcPct val="110000"/>
              </a:lnSpc>
              <a:spcBef>
                <a:spcPts val="0"/>
              </a:spcBef>
              <a:spcAft>
                <a:spcPts val="0"/>
              </a:spcAft>
              <a:buNone/>
            </a:pPr>
            <a:r>
              <a:rPr lang="en" sz="2000">
                <a:latin typeface="Work Sans Light"/>
                <a:ea typeface="Work Sans Light"/>
                <a:cs typeface="Work Sans Light"/>
                <a:sym typeface="Work Sans Light"/>
              </a:rPr>
              <a:t>Intent to monetize for personal benefit</a:t>
            </a:r>
            <a:endParaRPr sz="2000">
              <a:latin typeface="Work Sans Light"/>
              <a:ea typeface="Work Sans Light"/>
              <a:cs typeface="Work Sans Light"/>
              <a:sym typeface="Work Sans Light"/>
            </a:endParaRPr>
          </a:p>
          <a:p>
            <a:pPr indent="0" lvl="0" marL="0" rtl="0" algn="ctr">
              <a:lnSpc>
                <a:spcPct val="110000"/>
              </a:lnSpc>
              <a:spcBef>
                <a:spcPts val="0"/>
              </a:spcBef>
              <a:spcAft>
                <a:spcPts val="0"/>
              </a:spcAft>
              <a:buNone/>
            </a:pPr>
            <a:r>
              <a:t/>
            </a:r>
            <a:endParaRPr sz="2000">
              <a:latin typeface="Work Sans Light"/>
              <a:ea typeface="Work Sans Light"/>
              <a:cs typeface="Work Sans Light"/>
              <a:sym typeface="Work Sans Light"/>
            </a:endParaRPr>
          </a:p>
          <a:p>
            <a:pPr indent="0" lvl="0" marL="0" rtl="0" algn="ctr">
              <a:lnSpc>
                <a:spcPct val="110000"/>
              </a:lnSpc>
              <a:spcBef>
                <a:spcPts val="0"/>
              </a:spcBef>
              <a:spcAft>
                <a:spcPts val="0"/>
              </a:spcAft>
              <a:buNone/>
            </a:pPr>
            <a:r>
              <a:rPr i="1" lang="en" sz="2000">
                <a:latin typeface="Work Sans Light"/>
                <a:ea typeface="Work Sans Light"/>
                <a:cs typeface="Work Sans Light"/>
                <a:sym typeface="Work Sans Light"/>
              </a:rPr>
              <a:t>Or sabotage</a:t>
            </a:r>
            <a:r>
              <a:rPr lang="en" sz="2000">
                <a:latin typeface="Work Sans Light"/>
                <a:ea typeface="Work Sans Light"/>
                <a:cs typeface="Work Sans Light"/>
                <a:sym typeface="Work Sans Light"/>
              </a:rPr>
              <a:t> </a:t>
            </a:r>
            <a:endParaRPr sz="1400">
              <a:solidFill>
                <a:schemeClr val="dk1"/>
              </a:solidFill>
            </a:endParaRPr>
          </a:p>
          <a:p>
            <a:pPr indent="0" lvl="0" marL="0" rtl="0" algn="ctr">
              <a:lnSpc>
                <a:spcPct val="110000"/>
              </a:lnSpc>
              <a:spcBef>
                <a:spcPts val="0"/>
              </a:spcBef>
              <a:spcAft>
                <a:spcPts val="0"/>
              </a:spcAft>
              <a:buNone/>
            </a:pPr>
            <a:r>
              <a:t/>
            </a:r>
            <a:endParaRPr sz="2501">
              <a:latin typeface="Work Sans Light"/>
              <a:ea typeface="Work Sans Light"/>
              <a:cs typeface="Work Sans Light"/>
              <a:sym typeface="Work Sans Light"/>
            </a:endParaRPr>
          </a:p>
        </p:txBody>
      </p:sp>
      <p:sp>
        <p:nvSpPr>
          <p:cNvPr id="432" name="Google Shape;432;p34"/>
          <p:cNvSpPr txBox="1"/>
          <p:nvPr/>
        </p:nvSpPr>
        <p:spPr>
          <a:xfrm>
            <a:off x="3372875" y="340450"/>
            <a:ext cx="2474100" cy="73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6300">
                <a:solidFill>
                  <a:schemeClr val="dk2"/>
                </a:solidFill>
              </a:rPr>
              <a:t>Intent</a:t>
            </a:r>
            <a:endParaRPr i="1" sz="6300">
              <a:solidFill>
                <a:schemeClr val="dk2"/>
              </a:solidFill>
            </a:endParaRPr>
          </a:p>
        </p:txBody>
      </p:sp>
      <p:sp>
        <p:nvSpPr>
          <p:cNvPr id="433" name="Google Shape;433;p3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p35"/>
          <p:cNvSpPr txBox="1"/>
          <p:nvPr>
            <p:ph idx="12" type="sldNum"/>
          </p:nvPr>
        </p:nvSpPr>
        <p:spPr>
          <a:xfrm>
            <a:off x="8472458" y="4663217"/>
            <a:ext cx="548700" cy="393600"/>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sz="1000">
                <a:solidFill>
                  <a:schemeClr val="dk2"/>
                </a:solidFill>
                <a:latin typeface="Arial"/>
                <a:ea typeface="Arial"/>
                <a:cs typeface="Arial"/>
                <a:sym typeface="Arial"/>
              </a:rPr>
              <a:t>‹#›</a:t>
            </a:fld>
            <a:endParaRPr sz="1000">
              <a:solidFill>
                <a:schemeClr val="dk2"/>
              </a:solidFill>
              <a:latin typeface="Arial"/>
              <a:ea typeface="Arial"/>
              <a:cs typeface="Arial"/>
              <a:sym typeface="Arial"/>
            </a:endParaRPr>
          </a:p>
        </p:txBody>
      </p:sp>
      <p:sp>
        <p:nvSpPr>
          <p:cNvPr id="439" name="Google Shape;439;p35"/>
          <p:cNvSpPr txBox="1"/>
          <p:nvPr>
            <p:ph type="title"/>
          </p:nvPr>
        </p:nvSpPr>
        <p:spPr>
          <a:xfrm>
            <a:off x="311700" y="445025"/>
            <a:ext cx="8520600" cy="8619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Clr>
                <a:schemeClr val="dk2"/>
              </a:buClr>
              <a:buSzPts val="2700"/>
              <a:buFont typeface="Work Sans Light"/>
              <a:buNone/>
            </a:pPr>
            <a:r>
              <a:rPr lang="en"/>
              <a:t>What’s at Risk? Crown Jewels, IP (legally called Trade Secrets)   </a:t>
            </a:r>
            <a:endParaRPr/>
          </a:p>
        </p:txBody>
      </p:sp>
      <p:sp>
        <p:nvSpPr>
          <p:cNvPr id="440" name="Google Shape;440;p35"/>
          <p:cNvSpPr txBox="1"/>
          <p:nvPr>
            <p:ph idx="4294967295" type="body"/>
          </p:nvPr>
        </p:nvSpPr>
        <p:spPr>
          <a:xfrm>
            <a:off x="311695" y="1482634"/>
            <a:ext cx="5486400" cy="323100"/>
          </a:xfrm>
          <a:prstGeom prst="rect">
            <a:avLst/>
          </a:prstGeom>
          <a:noFill/>
          <a:ln>
            <a:noFill/>
          </a:ln>
        </p:spPr>
        <p:txBody>
          <a:bodyPr anchorCtr="0" anchor="t" bIns="68575" lIns="0" spcFirstLastPara="1" rIns="0" wrap="square" tIns="68575">
            <a:spAutoFit/>
          </a:bodyPr>
          <a:lstStyle/>
          <a:p>
            <a:pPr indent="0" lvl="0" marL="0" rtl="0" algn="l">
              <a:lnSpc>
                <a:spcPct val="110000"/>
              </a:lnSpc>
              <a:spcBef>
                <a:spcPts val="0"/>
              </a:spcBef>
              <a:spcAft>
                <a:spcPts val="0"/>
              </a:spcAft>
              <a:buSzPts val="1200"/>
              <a:buNone/>
            </a:pPr>
            <a:r>
              <a:rPr lang="en" sz="1200"/>
              <a:t>Every organization has confidential information (proprietary and private)</a:t>
            </a:r>
            <a:endParaRPr/>
          </a:p>
        </p:txBody>
      </p:sp>
      <p:grpSp>
        <p:nvGrpSpPr>
          <p:cNvPr id="441" name="Google Shape;441;p35"/>
          <p:cNvGrpSpPr/>
          <p:nvPr/>
        </p:nvGrpSpPr>
        <p:grpSpPr>
          <a:xfrm>
            <a:off x="447086" y="2230598"/>
            <a:ext cx="8249843" cy="2192698"/>
            <a:chOff x="352208" y="1285"/>
            <a:chExt cx="10999790" cy="2923597"/>
          </a:xfrm>
        </p:grpSpPr>
        <p:sp>
          <p:nvSpPr>
            <p:cNvPr id="442" name="Google Shape;442;p35"/>
            <p:cNvSpPr/>
            <p:nvPr/>
          </p:nvSpPr>
          <p:spPr>
            <a:xfrm>
              <a:off x="352208" y="1285"/>
              <a:ext cx="1645800" cy="1349400"/>
            </a:xfrm>
            <a:prstGeom prst="roundRect">
              <a:avLst>
                <a:gd fmla="val 16667" name="adj"/>
              </a:avLst>
            </a:prstGeom>
            <a:solidFill>
              <a:srgbClr val="D9F1E5">
                <a:alpha val="49410"/>
              </a:srgbClr>
            </a:solidFill>
            <a:ln cap="flat" cmpd="sng" w="28575">
              <a:solidFill>
                <a:schemeClr val="accent3"/>
              </a:solidFill>
              <a:prstDash val="solid"/>
              <a:miter lim="800000"/>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443" name="Google Shape;443;p35"/>
            <p:cNvSpPr txBox="1"/>
            <p:nvPr/>
          </p:nvSpPr>
          <p:spPr>
            <a:xfrm>
              <a:off x="418076" y="67153"/>
              <a:ext cx="1514100" cy="1217700"/>
            </a:xfrm>
            <a:prstGeom prst="rect">
              <a:avLst/>
            </a:prstGeom>
            <a:noFill/>
            <a:ln>
              <a:noFill/>
            </a:ln>
          </p:spPr>
          <p:txBody>
            <a:bodyPr anchorCtr="0" anchor="ctr" bIns="40000" lIns="40000" spcFirstLastPara="1" rIns="40000" wrap="square" tIns="40000">
              <a:noAutofit/>
            </a:bodyPr>
            <a:lstStyle/>
            <a:p>
              <a:pPr indent="0" lvl="0" marL="0" marR="0" rtl="0" algn="ctr">
                <a:lnSpc>
                  <a:spcPct val="90000"/>
                </a:lnSpc>
                <a:spcBef>
                  <a:spcPts val="0"/>
                </a:spcBef>
                <a:spcAft>
                  <a:spcPts val="0"/>
                </a:spcAft>
                <a:buClr>
                  <a:schemeClr val="dk2"/>
                </a:buClr>
                <a:buSzPts val="1100"/>
                <a:buFont typeface="Work Sans SemiBold"/>
                <a:buNone/>
              </a:pPr>
              <a:r>
                <a:rPr lang="en" sz="1100">
                  <a:solidFill>
                    <a:schemeClr val="dk2"/>
                  </a:solidFill>
                  <a:latin typeface="Work Sans SemiBold"/>
                  <a:ea typeface="Work Sans SemiBold"/>
                  <a:cs typeface="Work Sans SemiBold"/>
                  <a:sym typeface="Work Sans SemiBold"/>
                </a:rPr>
                <a:t>Custom software</a:t>
              </a:r>
              <a:endParaRPr b="0" i="0" sz="1100" u="none" cap="none" strike="noStrike">
                <a:solidFill>
                  <a:srgbClr val="000000"/>
                </a:solidFill>
                <a:latin typeface="Arial"/>
                <a:ea typeface="Arial"/>
                <a:cs typeface="Arial"/>
                <a:sym typeface="Arial"/>
              </a:endParaRPr>
            </a:p>
          </p:txBody>
        </p:sp>
        <p:sp>
          <p:nvSpPr>
            <p:cNvPr id="444" name="Google Shape;444;p35"/>
            <p:cNvSpPr/>
            <p:nvPr/>
          </p:nvSpPr>
          <p:spPr>
            <a:xfrm>
              <a:off x="2223006" y="1285"/>
              <a:ext cx="1645800" cy="1349400"/>
            </a:xfrm>
            <a:prstGeom prst="roundRect">
              <a:avLst>
                <a:gd fmla="val 16667" name="adj"/>
              </a:avLst>
            </a:prstGeom>
            <a:solidFill>
              <a:srgbClr val="D9F1E5">
                <a:alpha val="49410"/>
              </a:srgbClr>
            </a:solidFill>
            <a:ln cap="flat" cmpd="sng" w="28575">
              <a:solidFill>
                <a:schemeClr val="accent3"/>
              </a:solidFill>
              <a:prstDash val="solid"/>
              <a:miter lim="800000"/>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445" name="Google Shape;445;p35"/>
            <p:cNvSpPr txBox="1"/>
            <p:nvPr/>
          </p:nvSpPr>
          <p:spPr>
            <a:xfrm>
              <a:off x="2288874" y="67153"/>
              <a:ext cx="1514100" cy="1217700"/>
            </a:xfrm>
            <a:prstGeom prst="rect">
              <a:avLst/>
            </a:prstGeom>
            <a:noFill/>
            <a:ln>
              <a:noFill/>
            </a:ln>
          </p:spPr>
          <p:txBody>
            <a:bodyPr anchorCtr="0" anchor="ctr" bIns="40000" lIns="40000" spcFirstLastPara="1" rIns="40000" wrap="square" tIns="40000">
              <a:noAutofit/>
            </a:bodyPr>
            <a:lstStyle/>
            <a:p>
              <a:pPr indent="0" lvl="0" marL="0" marR="0" rtl="0" algn="ctr">
                <a:lnSpc>
                  <a:spcPct val="90000"/>
                </a:lnSpc>
                <a:spcBef>
                  <a:spcPts val="0"/>
                </a:spcBef>
                <a:spcAft>
                  <a:spcPts val="0"/>
                </a:spcAft>
                <a:buClr>
                  <a:schemeClr val="dk2"/>
                </a:buClr>
                <a:buSzPts val="1100"/>
                <a:buFont typeface="Work Sans SemiBold"/>
                <a:buNone/>
              </a:pPr>
              <a:r>
                <a:rPr b="0" i="0" lang="en" sz="1100" u="none" cap="none" strike="noStrike">
                  <a:solidFill>
                    <a:schemeClr val="dk2"/>
                  </a:solidFill>
                  <a:latin typeface="Work Sans SemiBold"/>
                  <a:ea typeface="Work Sans SemiBold"/>
                  <a:cs typeface="Work Sans SemiBold"/>
                  <a:sym typeface="Work Sans SemiBold"/>
                </a:rPr>
                <a:t>Designs</a:t>
              </a:r>
              <a:endParaRPr b="0" i="0" sz="1100" u="none" cap="none" strike="noStrike">
                <a:solidFill>
                  <a:srgbClr val="000000"/>
                </a:solidFill>
                <a:latin typeface="Arial"/>
                <a:ea typeface="Arial"/>
                <a:cs typeface="Arial"/>
                <a:sym typeface="Arial"/>
              </a:endParaRPr>
            </a:p>
          </p:txBody>
        </p:sp>
        <p:sp>
          <p:nvSpPr>
            <p:cNvPr id="446" name="Google Shape;446;p35"/>
            <p:cNvSpPr/>
            <p:nvPr/>
          </p:nvSpPr>
          <p:spPr>
            <a:xfrm>
              <a:off x="4093804" y="1285"/>
              <a:ext cx="1645800" cy="1349400"/>
            </a:xfrm>
            <a:prstGeom prst="roundRect">
              <a:avLst>
                <a:gd fmla="val 16667" name="adj"/>
              </a:avLst>
            </a:prstGeom>
            <a:solidFill>
              <a:srgbClr val="D9F1E5">
                <a:alpha val="49410"/>
              </a:srgbClr>
            </a:solidFill>
            <a:ln cap="flat" cmpd="sng" w="28575">
              <a:solidFill>
                <a:schemeClr val="accent3"/>
              </a:solidFill>
              <a:prstDash val="solid"/>
              <a:miter lim="800000"/>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447" name="Google Shape;447;p35"/>
            <p:cNvSpPr txBox="1"/>
            <p:nvPr/>
          </p:nvSpPr>
          <p:spPr>
            <a:xfrm>
              <a:off x="4159672" y="67153"/>
              <a:ext cx="1514100" cy="1217700"/>
            </a:xfrm>
            <a:prstGeom prst="rect">
              <a:avLst/>
            </a:prstGeom>
            <a:noFill/>
            <a:ln>
              <a:noFill/>
            </a:ln>
          </p:spPr>
          <p:txBody>
            <a:bodyPr anchorCtr="0" anchor="ctr" bIns="40000" lIns="40000" spcFirstLastPara="1" rIns="40000" wrap="square" tIns="40000">
              <a:noAutofit/>
            </a:bodyPr>
            <a:lstStyle/>
            <a:p>
              <a:pPr indent="0" lvl="0" marL="0" marR="0" rtl="0" algn="ctr">
                <a:lnSpc>
                  <a:spcPct val="90000"/>
                </a:lnSpc>
                <a:spcBef>
                  <a:spcPts val="0"/>
                </a:spcBef>
                <a:spcAft>
                  <a:spcPts val="0"/>
                </a:spcAft>
                <a:buClr>
                  <a:schemeClr val="dk2"/>
                </a:buClr>
                <a:buSzPts val="1100"/>
                <a:buFont typeface="Work Sans SemiBold"/>
                <a:buNone/>
              </a:pPr>
              <a:r>
                <a:rPr b="0" i="0" lang="en" sz="1100" u="none" cap="none" strike="noStrike">
                  <a:solidFill>
                    <a:schemeClr val="dk2"/>
                  </a:solidFill>
                  <a:latin typeface="Work Sans SemiBold"/>
                  <a:ea typeface="Work Sans SemiBold"/>
                  <a:cs typeface="Work Sans SemiBold"/>
                  <a:sym typeface="Work Sans SemiBold"/>
                </a:rPr>
                <a:t>SEO Ad Words</a:t>
              </a:r>
              <a:endParaRPr b="0" i="0" sz="1100" u="none" cap="none" strike="noStrike">
                <a:solidFill>
                  <a:srgbClr val="000000"/>
                </a:solidFill>
                <a:latin typeface="Arial"/>
                <a:ea typeface="Arial"/>
                <a:cs typeface="Arial"/>
                <a:sym typeface="Arial"/>
              </a:endParaRPr>
            </a:p>
          </p:txBody>
        </p:sp>
        <p:sp>
          <p:nvSpPr>
            <p:cNvPr id="448" name="Google Shape;448;p35"/>
            <p:cNvSpPr/>
            <p:nvPr/>
          </p:nvSpPr>
          <p:spPr>
            <a:xfrm>
              <a:off x="5964602" y="1285"/>
              <a:ext cx="1645800" cy="1349400"/>
            </a:xfrm>
            <a:prstGeom prst="roundRect">
              <a:avLst>
                <a:gd fmla="val 16667" name="adj"/>
              </a:avLst>
            </a:prstGeom>
            <a:solidFill>
              <a:srgbClr val="D9F1E5">
                <a:alpha val="49410"/>
              </a:srgbClr>
            </a:solidFill>
            <a:ln cap="flat" cmpd="sng" w="28575">
              <a:solidFill>
                <a:schemeClr val="accent3"/>
              </a:solidFill>
              <a:prstDash val="solid"/>
              <a:miter lim="800000"/>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449" name="Google Shape;449;p35"/>
            <p:cNvSpPr txBox="1"/>
            <p:nvPr/>
          </p:nvSpPr>
          <p:spPr>
            <a:xfrm>
              <a:off x="6030470" y="67153"/>
              <a:ext cx="1514100" cy="1217700"/>
            </a:xfrm>
            <a:prstGeom prst="rect">
              <a:avLst/>
            </a:prstGeom>
            <a:noFill/>
            <a:ln>
              <a:noFill/>
            </a:ln>
          </p:spPr>
          <p:txBody>
            <a:bodyPr anchorCtr="0" anchor="ctr" bIns="40000" lIns="40000" spcFirstLastPara="1" rIns="40000" wrap="square" tIns="40000">
              <a:noAutofit/>
            </a:bodyPr>
            <a:lstStyle/>
            <a:p>
              <a:pPr indent="0" lvl="0" marL="0" marR="0" rtl="0" algn="ctr">
                <a:lnSpc>
                  <a:spcPct val="90000"/>
                </a:lnSpc>
                <a:spcBef>
                  <a:spcPts val="0"/>
                </a:spcBef>
                <a:spcAft>
                  <a:spcPts val="0"/>
                </a:spcAft>
                <a:buClr>
                  <a:schemeClr val="dk2"/>
                </a:buClr>
                <a:buSzPts val="1100"/>
                <a:buFont typeface="Work Sans SemiBold"/>
                <a:buNone/>
              </a:pPr>
              <a:r>
                <a:rPr b="0" i="0" lang="en" sz="1100" u="none" cap="none" strike="noStrike">
                  <a:solidFill>
                    <a:schemeClr val="dk2"/>
                  </a:solidFill>
                  <a:latin typeface="Work Sans SemiBold"/>
                  <a:ea typeface="Work Sans SemiBold"/>
                  <a:cs typeface="Work Sans SemiBold"/>
                  <a:sym typeface="Work Sans SemiBold"/>
                </a:rPr>
                <a:t>Reputation</a:t>
              </a:r>
              <a:endParaRPr b="0" i="0" sz="1100" u="none" cap="none" strike="noStrike">
                <a:solidFill>
                  <a:srgbClr val="000000"/>
                </a:solidFill>
                <a:latin typeface="Arial"/>
                <a:ea typeface="Arial"/>
                <a:cs typeface="Arial"/>
                <a:sym typeface="Arial"/>
              </a:endParaRPr>
            </a:p>
          </p:txBody>
        </p:sp>
        <p:sp>
          <p:nvSpPr>
            <p:cNvPr id="450" name="Google Shape;450;p35"/>
            <p:cNvSpPr/>
            <p:nvPr/>
          </p:nvSpPr>
          <p:spPr>
            <a:xfrm>
              <a:off x="7835400" y="1285"/>
              <a:ext cx="1645800" cy="1349400"/>
            </a:xfrm>
            <a:prstGeom prst="roundRect">
              <a:avLst>
                <a:gd fmla="val 16667" name="adj"/>
              </a:avLst>
            </a:prstGeom>
            <a:solidFill>
              <a:srgbClr val="D9F1E5">
                <a:alpha val="49410"/>
              </a:srgbClr>
            </a:solidFill>
            <a:ln cap="flat" cmpd="sng" w="28575">
              <a:solidFill>
                <a:schemeClr val="accent3"/>
              </a:solidFill>
              <a:prstDash val="solid"/>
              <a:miter lim="800000"/>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451" name="Google Shape;451;p35"/>
            <p:cNvSpPr txBox="1"/>
            <p:nvPr/>
          </p:nvSpPr>
          <p:spPr>
            <a:xfrm>
              <a:off x="7901268" y="67153"/>
              <a:ext cx="1514100" cy="1217700"/>
            </a:xfrm>
            <a:prstGeom prst="rect">
              <a:avLst/>
            </a:prstGeom>
            <a:noFill/>
            <a:ln>
              <a:noFill/>
            </a:ln>
          </p:spPr>
          <p:txBody>
            <a:bodyPr anchorCtr="0" anchor="ctr" bIns="40000" lIns="40000" spcFirstLastPara="1" rIns="40000" wrap="square" tIns="40000">
              <a:noAutofit/>
            </a:bodyPr>
            <a:lstStyle/>
            <a:p>
              <a:pPr indent="0" lvl="0" marL="0" marR="0" rtl="0" algn="ctr">
                <a:lnSpc>
                  <a:spcPct val="90000"/>
                </a:lnSpc>
                <a:spcBef>
                  <a:spcPts val="0"/>
                </a:spcBef>
                <a:spcAft>
                  <a:spcPts val="0"/>
                </a:spcAft>
                <a:buClr>
                  <a:schemeClr val="dk2"/>
                </a:buClr>
                <a:buSzPts val="1100"/>
                <a:buFont typeface="Work Sans SemiBold"/>
                <a:buNone/>
              </a:pPr>
              <a:r>
                <a:rPr b="0" i="0" lang="en" sz="1100" u="none" cap="none" strike="noStrike">
                  <a:solidFill>
                    <a:schemeClr val="dk2"/>
                  </a:solidFill>
                  <a:latin typeface="Work Sans SemiBold"/>
                  <a:ea typeface="Work Sans SemiBold"/>
                  <a:cs typeface="Work Sans SemiBold"/>
                  <a:sym typeface="Work Sans SemiBold"/>
                </a:rPr>
                <a:t>Customer lists</a:t>
              </a:r>
              <a:endParaRPr b="0" i="0" sz="1100" u="none" cap="none" strike="noStrike">
                <a:solidFill>
                  <a:srgbClr val="000000"/>
                </a:solidFill>
                <a:latin typeface="Arial"/>
                <a:ea typeface="Arial"/>
                <a:cs typeface="Arial"/>
                <a:sym typeface="Arial"/>
              </a:endParaRPr>
            </a:p>
          </p:txBody>
        </p:sp>
        <p:sp>
          <p:nvSpPr>
            <p:cNvPr id="452" name="Google Shape;452;p35"/>
            <p:cNvSpPr/>
            <p:nvPr/>
          </p:nvSpPr>
          <p:spPr>
            <a:xfrm>
              <a:off x="9706198" y="1285"/>
              <a:ext cx="1645800" cy="1349400"/>
            </a:xfrm>
            <a:prstGeom prst="roundRect">
              <a:avLst>
                <a:gd fmla="val 16667" name="adj"/>
              </a:avLst>
            </a:prstGeom>
            <a:solidFill>
              <a:srgbClr val="D9F1E5">
                <a:alpha val="49410"/>
              </a:srgbClr>
            </a:solidFill>
            <a:ln cap="flat" cmpd="sng" w="28575">
              <a:solidFill>
                <a:schemeClr val="accent3"/>
              </a:solidFill>
              <a:prstDash val="solid"/>
              <a:miter lim="800000"/>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453" name="Google Shape;453;p35"/>
            <p:cNvSpPr txBox="1"/>
            <p:nvPr/>
          </p:nvSpPr>
          <p:spPr>
            <a:xfrm>
              <a:off x="9772066" y="67153"/>
              <a:ext cx="1514100" cy="1217700"/>
            </a:xfrm>
            <a:prstGeom prst="rect">
              <a:avLst/>
            </a:prstGeom>
            <a:noFill/>
            <a:ln>
              <a:noFill/>
            </a:ln>
          </p:spPr>
          <p:txBody>
            <a:bodyPr anchorCtr="0" anchor="ctr" bIns="40000" lIns="40000" spcFirstLastPara="1" rIns="40000" wrap="square" tIns="40000">
              <a:noAutofit/>
            </a:bodyPr>
            <a:lstStyle/>
            <a:p>
              <a:pPr indent="0" lvl="0" marL="0" marR="0" rtl="0" algn="ctr">
                <a:lnSpc>
                  <a:spcPct val="90000"/>
                </a:lnSpc>
                <a:spcBef>
                  <a:spcPts val="0"/>
                </a:spcBef>
                <a:spcAft>
                  <a:spcPts val="0"/>
                </a:spcAft>
                <a:buClr>
                  <a:schemeClr val="dk2"/>
                </a:buClr>
                <a:buSzPts val="1100"/>
                <a:buFont typeface="Work Sans SemiBold"/>
                <a:buNone/>
              </a:pPr>
              <a:r>
                <a:rPr b="0" i="0" lang="en" sz="1100" u="none" cap="none" strike="noStrike">
                  <a:solidFill>
                    <a:schemeClr val="dk2"/>
                  </a:solidFill>
                  <a:latin typeface="Work Sans SemiBold"/>
                  <a:ea typeface="Work Sans SemiBold"/>
                  <a:cs typeface="Work Sans SemiBold"/>
                  <a:sym typeface="Work Sans SemiBold"/>
                </a:rPr>
                <a:t>Know-how</a:t>
              </a:r>
              <a:endParaRPr b="0" i="0" sz="1100" u="none" cap="none" strike="noStrike">
                <a:solidFill>
                  <a:srgbClr val="000000"/>
                </a:solidFill>
                <a:latin typeface="Arial"/>
                <a:ea typeface="Arial"/>
                <a:cs typeface="Arial"/>
                <a:sym typeface="Arial"/>
              </a:endParaRPr>
            </a:p>
          </p:txBody>
        </p:sp>
        <p:sp>
          <p:nvSpPr>
            <p:cNvPr id="454" name="Google Shape;454;p35"/>
            <p:cNvSpPr/>
            <p:nvPr/>
          </p:nvSpPr>
          <p:spPr>
            <a:xfrm>
              <a:off x="352208" y="1575482"/>
              <a:ext cx="1645800" cy="1349400"/>
            </a:xfrm>
            <a:prstGeom prst="roundRect">
              <a:avLst>
                <a:gd fmla="val 16667" name="adj"/>
              </a:avLst>
            </a:prstGeom>
            <a:solidFill>
              <a:srgbClr val="D9F1E5">
                <a:alpha val="49410"/>
              </a:srgbClr>
            </a:solidFill>
            <a:ln cap="flat" cmpd="sng" w="28575">
              <a:solidFill>
                <a:schemeClr val="accent3"/>
              </a:solidFill>
              <a:prstDash val="solid"/>
              <a:miter lim="800000"/>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455" name="Google Shape;455;p35"/>
            <p:cNvSpPr txBox="1"/>
            <p:nvPr/>
          </p:nvSpPr>
          <p:spPr>
            <a:xfrm>
              <a:off x="418076" y="1641350"/>
              <a:ext cx="1514100" cy="1217700"/>
            </a:xfrm>
            <a:prstGeom prst="rect">
              <a:avLst/>
            </a:prstGeom>
            <a:noFill/>
            <a:ln>
              <a:noFill/>
            </a:ln>
          </p:spPr>
          <p:txBody>
            <a:bodyPr anchorCtr="0" anchor="ctr" bIns="40000" lIns="40000" spcFirstLastPara="1" rIns="40000" wrap="square" tIns="40000">
              <a:noAutofit/>
            </a:bodyPr>
            <a:lstStyle/>
            <a:p>
              <a:pPr indent="0" lvl="0" marL="0" marR="0" rtl="0" algn="ctr">
                <a:lnSpc>
                  <a:spcPct val="90000"/>
                </a:lnSpc>
                <a:spcBef>
                  <a:spcPts val="0"/>
                </a:spcBef>
                <a:spcAft>
                  <a:spcPts val="0"/>
                </a:spcAft>
                <a:buClr>
                  <a:schemeClr val="dk2"/>
                </a:buClr>
                <a:buSzPts val="1100"/>
                <a:buFont typeface="Work Sans SemiBold"/>
                <a:buNone/>
              </a:pPr>
              <a:r>
                <a:rPr b="0" i="0" lang="en" sz="1100" u="none" cap="none" strike="noStrike">
                  <a:solidFill>
                    <a:schemeClr val="dk2"/>
                  </a:solidFill>
                  <a:latin typeface="Work Sans SemiBold"/>
                  <a:ea typeface="Work Sans SemiBold"/>
                  <a:cs typeface="Work Sans SemiBold"/>
                  <a:sym typeface="Work Sans SemiBold"/>
                </a:rPr>
                <a:t>Strategy and tactics</a:t>
              </a:r>
              <a:endParaRPr b="0" i="0" sz="1100" u="none" cap="none" strike="noStrike">
                <a:solidFill>
                  <a:srgbClr val="000000"/>
                </a:solidFill>
                <a:latin typeface="Arial"/>
                <a:ea typeface="Arial"/>
                <a:cs typeface="Arial"/>
                <a:sym typeface="Arial"/>
              </a:endParaRPr>
            </a:p>
          </p:txBody>
        </p:sp>
        <p:sp>
          <p:nvSpPr>
            <p:cNvPr id="456" name="Google Shape;456;p35"/>
            <p:cNvSpPr/>
            <p:nvPr/>
          </p:nvSpPr>
          <p:spPr>
            <a:xfrm>
              <a:off x="2223006" y="1575482"/>
              <a:ext cx="1645800" cy="1349400"/>
            </a:xfrm>
            <a:prstGeom prst="roundRect">
              <a:avLst>
                <a:gd fmla="val 16667" name="adj"/>
              </a:avLst>
            </a:prstGeom>
            <a:solidFill>
              <a:srgbClr val="D9F1E5">
                <a:alpha val="49410"/>
              </a:srgbClr>
            </a:solidFill>
            <a:ln cap="flat" cmpd="sng" w="28575">
              <a:solidFill>
                <a:schemeClr val="accent3"/>
              </a:solidFill>
              <a:prstDash val="solid"/>
              <a:miter lim="800000"/>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457" name="Google Shape;457;p35"/>
            <p:cNvSpPr txBox="1"/>
            <p:nvPr/>
          </p:nvSpPr>
          <p:spPr>
            <a:xfrm>
              <a:off x="2288874" y="1641350"/>
              <a:ext cx="1514100" cy="1217700"/>
            </a:xfrm>
            <a:prstGeom prst="rect">
              <a:avLst/>
            </a:prstGeom>
            <a:noFill/>
            <a:ln>
              <a:noFill/>
            </a:ln>
          </p:spPr>
          <p:txBody>
            <a:bodyPr anchorCtr="0" anchor="ctr" bIns="40000" lIns="40000" spcFirstLastPara="1" rIns="40000" wrap="square" tIns="40000">
              <a:noAutofit/>
            </a:bodyPr>
            <a:lstStyle/>
            <a:p>
              <a:pPr indent="0" lvl="0" marL="0" marR="0" rtl="0" algn="ctr">
                <a:lnSpc>
                  <a:spcPct val="90000"/>
                </a:lnSpc>
                <a:spcBef>
                  <a:spcPts val="0"/>
                </a:spcBef>
                <a:spcAft>
                  <a:spcPts val="0"/>
                </a:spcAft>
                <a:buClr>
                  <a:schemeClr val="dk2"/>
                </a:buClr>
                <a:buSzPts val="1100"/>
                <a:buFont typeface="Work Sans SemiBold"/>
                <a:buNone/>
              </a:pPr>
              <a:r>
                <a:rPr b="0" i="0" lang="en" sz="1100" u="none" cap="none" strike="noStrike">
                  <a:solidFill>
                    <a:schemeClr val="dk2"/>
                  </a:solidFill>
                  <a:latin typeface="Work Sans SemiBold"/>
                  <a:ea typeface="Work Sans SemiBold"/>
                  <a:cs typeface="Work Sans SemiBold"/>
                  <a:sym typeface="Work Sans SemiBold"/>
                </a:rPr>
                <a:t>Playbooks</a:t>
              </a:r>
              <a:endParaRPr b="0" i="0" sz="1100" u="none" cap="none" strike="noStrike">
                <a:solidFill>
                  <a:srgbClr val="000000"/>
                </a:solidFill>
                <a:latin typeface="Arial"/>
                <a:ea typeface="Arial"/>
                <a:cs typeface="Arial"/>
                <a:sym typeface="Arial"/>
              </a:endParaRPr>
            </a:p>
          </p:txBody>
        </p:sp>
        <p:sp>
          <p:nvSpPr>
            <p:cNvPr id="458" name="Google Shape;458;p35"/>
            <p:cNvSpPr/>
            <p:nvPr/>
          </p:nvSpPr>
          <p:spPr>
            <a:xfrm>
              <a:off x="4093804" y="1575482"/>
              <a:ext cx="1645800" cy="1349400"/>
            </a:xfrm>
            <a:prstGeom prst="roundRect">
              <a:avLst>
                <a:gd fmla="val 16667" name="adj"/>
              </a:avLst>
            </a:prstGeom>
            <a:solidFill>
              <a:srgbClr val="D9F1E5">
                <a:alpha val="49410"/>
              </a:srgbClr>
            </a:solidFill>
            <a:ln cap="flat" cmpd="sng" w="28575">
              <a:solidFill>
                <a:schemeClr val="accent3"/>
              </a:solidFill>
              <a:prstDash val="solid"/>
              <a:miter lim="800000"/>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459" name="Google Shape;459;p35"/>
            <p:cNvSpPr txBox="1"/>
            <p:nvPr/>
          </p:nvSpPr>
          <p:spPr>
            <a:xfrm>
              <a:off x="4159672" y="1641350"/>
              <a:ext cx="1514100" cy="1217700"/>
            </a:xfrm>
            <a:prstGeom prst="rect">
              <a:avLst/>
            </a:prstGeom>
            <a:noFill/>
            <a:ln>
              <a:noFill/>
            </a:ln>
          </p:spPr>
          <p:txBody>
            <a:bodyPr anchorCtr="0" anchor="ctr" bIns="40000" lIns="40000" spcFirstLastPara="1" rIns="40000" wrap="square" tIns="40000">
              <a:noAutofit/>
            </a:bodyPr>
            <a:lstStyle/>
            <a:p>
              <a:pPr indent="0" lvl="0" marL="0" marR="0" rtl="0" algn="ctr">
                <a:lnSpc>
                  <a:spcPct val="90000"/>
                </a:lnSpc>
                <a:spcBef>
                  <a:spcPts val="0"/>
                </a:spcBef>
                <a:spcAft>
                  <a:spcPts val="0"/>
                </a:spcAft>
                <a:buClr>
                  <a:schemeClr val="dk2"/>
                </a:buClr>
                <a:buSzPts val="1100"/>
                <a:buFont typeface="Work Sans SemiBold"/>
                <a:buNone/>
              </a:pPr>
              <a:r>
                <a:rPr b="0" i="0" lang="en" sz="1100" u="none" cap="none" strike="noStrike">
                  <a:solidFill>
                    <a:schemeClr val="dk2"/>
                  </a:solidFill>
                  <a:latin typeface="Work Sans SemiBold"/>
                  <a:ea typeface="Work Sans SemiBold"/>
                  <a:cs typeface="Work Sans SemiBold"/>
                  <a:sym typeface="Work Sans SemiBold"/>
                </a:rPr>
                <a:t>Contracts</a:t>
              </a:r>
              <a:endParaRPr b="0" i="0" sz="1100" u="none" cap="none" strike="noStrike">
                <a:solidFill>
                  <a:srgbClr val="000000"/>
                </a:solidFill>
                <a:latin typeface="Arial"/>
                <a:ea typeface="Arial"/>
                <a:cs typeface="Arial"/>
                <a:sym typeface="Arial"/>
              </a:endParaRPr>
            </a:p>
          </p:txBody>
        </p:sp>
        <p:sp>
          <p:nvSpPr>
            <p:cNvPr id="460" name="Google Shape;460;p35"/>
            <p:cNvSpPr/>
            <p:nvPr/>
          </p:nvSpPr>
          <p:spPr>
            <a:xfrm>
              <a:off x="5964602" y="1575482"/>
              <a:ext cx="1645800" cy="1349400"/>
            </a:xfrm>
            <a:prstGeom prst="roundRect">
              <a:avLst>
                <a:gd fmla="val 16667" name="adj"/>
              </a:avLst>
            </a:prstGeom>
            <a:solidFill>
              <a:srgbClr val="D9F1E5">
                <a:alpha val="49410"/>
              </a:srgbClr>
            </a:solidFill>
            <a:ln cap="flat" cmpd="sng" w="28575">
              <a:solidFill>
                <a:schemeClr val="accent3"/>
              </a:solidFill>
              <a:prstDash val="solid"/>
              <a:miter lim="800000"/>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461" name="Google Shape;461;p35"/>
            <p:cNvSpPr txBox="1"/>
            <p:nvPr/>
          </p:nvSpPr>
          <p:spPr>
            <a:xfrm>
              <a:off x="6030470" y="1641350"/>
              <a:ext cx="1514100" cy="1217700"/>
            </a:xfrm>
            <a:prstGeom prst="rect">
              <a:avLst/>
            </a:prstGeom>
            <a:noFill/>
            <a:ln>
              <a:noFill/>
            </a:ln>
          </p:spPr>
          <p:txBody>
            <a:bodyPr anchorCtr="0" anchor="ctr" bIns="40000" lIns="40000" spcFirstLastPara="1" rIns="40000" wrap="square" tIns="40000">
              <a:noAutofit/>
            </a:bodyPr>
            <a:lstStyle/>
            <a:p>
              <a:pPr indent="0" lvl="0" marL="0" marR="0" rtl="0" algn="ctr">
                <a:lnSpc>
                  <a:spcPct val="90000"/>
                </a:lnSpc>
                <a:spcBef>
                  <a:spcPts val="0"/>
                </a:spcBef>
                <a:spcAft>
                  <a:spcPts val="0"/>
                </a:spcAft>
                <a:buClr>
                  <a:schemeClr val="dk2"/>
                </a:buClr>
                <a:buSzPts val="1100"/>
                <a:buFont typeface="Work Sans SemiBold"/>
                <a:buNone/>
              </a:pPr>
              <a:r>
                <a:rPr b="0" i="0" lang="en" sz="1100" u="none" cap="none" strike="noStrike">
                  <a:solidFill>
                    <a:schemeClr val="dk2"/>
                  </a:solidFill>
                  <a:latin typeface="Work Sans SemiBold"/>
                  <a:ea typeface="Work Sans SemiBold"/>
                  <a:cs typeface="Work Sans SemiBold"/>
                  <a:sym typeface="Work Sans SemiBold"/>
                </a:rPr>
                <a:t>Client deliverables</a:t>
              </a:r>
              <a:endParaRPr b="0" i="0" sz="1100" u="none" cap="none" strike="noStrike">
                <a:solidFill>
                  <a:srgbClr val="000000"/>
                </a:solidFill>
                <a:latin typeface="Arial"/>
                <a:ea typeface="Arial"/>
                <a:cs typeface="Arial"/>
                <a:sym typeface="Arial"/>
              </a:endParaRPr>
            </a:p>
          </p:txBody>
        </p:sp>
        <p:sp>
          <p:nvSpPr>
            <p:cNvPr id="462" name="Google Shape;462;p35"/>
            <p:cNvSpPr/>
            <p:nvPr/>
          </p:nvSpPr>
          <p:spPr>
            <a:xfrm>
              <a:off x="7835400" y="1575482"/>
              <a:ext cx="1645800" cy="1349400"/>
            </a:xfrm>
            <a:prstGeom prst="roundRect">
              <a:avLst>
                <a:gd fmla="val 16667" name="adj"/>
              </a:avLst>
            </a:prstGeom>
            <a:solidFill>
              <a:srgbClr val="D9F1E5">
                <a:alpha val="49410"/>
              </a:srgbClr>
            </a:solidFill>
            <a:ln cap="flat" cmpd="sng" w="28575">
              <a:solidFill>
                <a:schemeClr val="accent3"/>
              </a:solidFill>
              <a:prstDash val="solid"/>
              <a:miter lim="800000"/>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463" name="Google Shape;463;p35"/>
            <p:cNvSpPr txBox="1"/>
            <p:nvPr/>
          </p:nvSpPr>
          <p:spPr>
            <a:xfrm>
              <a:off x="7901268" y="1641350"/>
              <a:ext cx="1514100" cy="1217700"/>
            </a:xfrm>
            <a:prstGeom prst="rect">
              <a:avLst/>
            </a:prstGeom>
            <a:noFill/>
            <a:ln>
              <a:noFill/>
            </a:ln>
          </p:spPr>
          <p:txBody>
            <a:bodyPr anchorCtr="0" anchor="ctr" bIns="40000" lIns="40000" spcFirstLastPara="1" rIns="40000" wrap="square" tIns="40000">
              <a:noAutofit/>
            </a:bodyPr>
            <a:lstStyle/>
            <a:p>
              <a:pPr indent="0" lvl="0" marL="0" marR="0" rtl="0" algn="ctr">
                <a:lnSpc>
                  <a:spcPct val="90000"/>
                </a:lnSpc>
                <a:spcBef>
                  <a:spcPts val="0"/>
                </a:spcBef>
                <a:spcAft>
                  <a:spcPts val="0"/>
                </a:spcAft>
                <a:buClr>
                  <a:schemeClr val="dk2"/>
                </a:buClr>
                <a:buSzPts val="1100"/>
                <a:buFont typeface="Work Sans SemiBold"/>
                <a:buNone/>
              </a:pPr>
              <a:r>
                <a:rPr b="0" i="0" lang="en" sz="1100" u="none" cap="none" strike="noStrike">
                  <a:solidFill>
                    <a:schemeClr val="dk2"/>
                  </a:solidFill>
                  <a:latin typeface="Work Sans SemiBold"/>
                  <a:ea typeface="Work Sans SemiBold"/>
                  <a:cs typeface="Work Sans SemiBold"/>
                  <a:sym typeface="Work Sans SemiBold"/>
                </a:rPr>
                <a:t>Marketing materials</a:t>
              </a:r>
              <a:endParaRPr b="0" i="0" sz="1100" u="none" cap="none" strike="noStrike">
                <a:solidFill>
                  <a:srgbClr val="000000"/>
                </a:solidFill>
                <a:latin typeface="Arial"/>
                <a:ea typeface="Arial"/>
                <a:cs typeface="Arial"/>
                <a:sym typeface="Arial"/>
              </a:endParaRPr>
            </a:p>
          </p:txBody>
        </p:sp>
        <p:sp>
          <p:nvSpPr>
            <p:cNvPr id="464" name="Google Shape;464;p35"/>
            <p:cNvSpPr/>
            <p:nvPr/>
          </p:nvSpPr>
          <p:spPr>
            <a:xfrm>
              <a:off x="9706198" y="1575482"/>
              <a:ext cx="1645800" cy="1349400"/>
            </a:xfrm>
            <a:prstGeom prst="roundRect">
              <a:avLst>
                <a:gd fmla="val 16667" name="adj"/>
              </a:avLst>
            </a:prstGeom>
            <a:solidFill>
              <a:srgbClr val="D9F1E5">
                <a:alpha val="49410"/>
              </a:srgbClr>
            </a:solidFill>
            <a:ln cap="flat" cmpd="sng" w="28575">
              <a:solidFill>
                <a:schemeClr val="accent3"/>
              </a:solidFill>
              <a:prstDash val="solid"/>
              <a:miter lim="800000"/>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465" name="Google Shape;465;p35"/>
            <p:cNvSpPr txBox="1"/>
            <p:nvPr/>
          </p:nvSpPr>
          <p:spPr>
            <a:xfrm>
              <a:off x="9772066" y="1641350"/>
              <a:ext cx="1514100" cy="1217700"/>
            </a:xfrm>
            <a:prstGeom prst="rect">
              <a:avLst/>
            </a:prstGeom>
            <a:noFill/>
            <a:ln>
              <a:noFill/>
            </a:ln>
          </p:spPr>
          <p:txBody>
            <a:bodyPr anchorCtr="0" anchor="ctr" bIns="40000" lIns="40000" spcFirstLastPara="1" rIns="40000" wrap="square" tIns="40000">
              <a:noAutofit/>
            </a:bodyPr>
            <a:lstStyle/>
            <a:p>
              <a:pPr indent="0" lvl="0" marL="0" marR="0" rtl="0" algn="ctr">
                <a:lnSpc>
                  <a:spcPct val="90000"/>
                </a:lnSpc>
                <a:spcBef>
                  <a:spcPts val="0"/>
                </a:spcBef>
                <a:spcAft>
                  <a:spcPts val="0"/>
                </a:spcAft>
                <a:buClr>
                  <a:schemeClr val="dk2"/>
                </a:buClr>
                <a:buSzPts val="1100"/>
                <a:buFont typeface="Work Sans SemiBold"/>
                <a:buNone/>
              </a:pPr>
              <a:r>
                <a:rPr b="0" i="0" lang="en" sz="1100" u="none" cap="none" strike="noStrike">
                  <a:solidFill>
                    <a:schemeClr val="dk2"/>
                  </a:solidFill>
                  <a:latin typeface="Work Sans SemiBold"/>
                  <a:ea typeface="Work Sans SemiBold"/>
                  <a:cs typeface="Work Sans SemiBold"/>
                  <a:sym typeface="Work Sans SemiBold"/>
                </a:rPr>
                <a:t>Budgets and finances</a:t>
              </a:r>
              <a:endParaRPr b="0" i="0" sz="1100" u="none" cap="none" strike="noStrike">
                <a:solidFill>
                  <a:srgbClr val="000000"/>
                </a:solidFill>
                <a:latin typeface="Arial"/>
                <a:ea typeface="Arial"/>
                <a:cs typeface="Arial"/>
                <a:sym typeface="Arial"/>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 name="Shape 469"/>
        <p:cNvGrpSpPr/>
        <p:nvPr/>
      </p:nvGrpSpPr>
      <p:grpSpPr>
        <a:xfrm>
          <a:off x="0" y="0"/>
          <a:ext cx="0" cy="0"/>
          <a:chOff x="0" y="0"/>
          <a:chExt cx="0" cy="0"/>
        </a:xfrm>
      </p:grpSpPr>
      <p:sp>
        <p:nvSpPr>
          <p:cNvPr id="470" name="Google Shape;470;p36"/>
          <p:cNvSpPr txBox="1"/>
          <p:nvPr>
            <p:ph idx="12" type="sldNum"/>
          </p:nvPr>
        </p:nvSpPr>
        <p:spPr>
          <a:xfrm>
            <a:off x="8472458" y="4663217"/>
            <a:ext cx="548700" cy="393600"/>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sz="1000">
                <a:solidFill>
                  <a:schemeClr val="dk2"/>
                </a:solidFill>
                <a:latin typeface="Arial"/>
                <a:ea typeface="Arial"/>
                <a:cs typeface="Arial"/>
                <a:sym typeface="Arial"/>
              </a:rPr>
              <a:t>‹#›</a:t>
            </a:fld>
            <a:endParaRPr sz="1000">
              <a:solidFill>
                <a:schemeClr val="dk2"/>
              </a:solidFill>
              <a:latin typeface="Arial"/>
              <a:ea typeface="Arial"/>
              <a:cs typeface="Arial"/>
              <a:sym typeface="Arial"/>
            </a:endParaRPr>
          </a:p>
        </p:txBody>
      </p:sp>
      <p:sp>
        <p:nvSpPr>
          <p:cNvPr id="471" name="Google Shape;471;p36"/>
          <p:cNvSpPr txBox="1"/>
          <p:nvPr>
            <p:ph type="title"/>
          </p:nvPr>
        </p:nvSpPr>
        <p:spPr>
          <a:xfrm>
            <a:off x="311700" y="445025"/>
            <a:ext cx="8520600" cy="4311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Clr>
                <a:schemeClr val="dk2"/>
              </a:buClr>
              <a:buSzPts val="2700"/>
              <a:buFont typeface="Work Sans Light"/>
              <a:buNone/>
            </a:pPr>
            <a:r>
              <a:rPr lang="en"/>
              <a:t>What’s at Risk? Crown Jewels or IP    </a:t>
            </a:r>
            <a:endParaRPr/>
          </a:p>
        </p:txBody>
      </p:sp>
      <p:sp>
        <p:nvSpPr>
          <p:cNvPr id="472" name="Google Shape;472;p36"/>
          <p:cNvSpPr txBox="1"/>
          <p:nvPr>
            <p:ph idx="4294967295" type="body"/>
          </p:nvPr>
        </p:nvSpPr>
        <p:spPr>
          <a:xfrm>
            <a:off x="274320" y="1285297"/>
            <a:ext cx="5486400" cy="323100"/>
          </a:xfrm>
          <a:prstGeom prst="rect">
            <a:avLst/>
          </a:prstGeom>
          <a:noFill/>
          <a:ln>
            <a:noFill/>
          </a:ln>
        </p:spPr>
        <p:txBody>
          <a:bodyPr anchorCtr="0" anchor="t" bIns="68575" lIns="0" spcFirstLastPara="1" rIns="0" wrap="square" tIns="68575">
            <a:spAutoFit/>
          </a:bodyPr>
          <a:lstStyle/>
          <a:p>
            <a:pPr indent="0" lvl="0" marL="0" rtl="0" algn="l">
              <a:lnSpc>
                <a:spcPct val="110000"/>
              </a:lnSpc>
              <a:spcBef>
                <a:spcPts val="0"/>
              </a:spcBef>
              <a:spcAft>
                <a:spcPts val="0"/>
              </a:spcAft>
              <a:buSzPts val="1200"/>
              <a:buNone/>
            </a:pPr>
            <a:r>
              <a:rPr lang="en" sz="1200"/>
              <a:t>Every organization has confidential information (proprietary and private)</a:t>
            </a:r>
            <a:endParaRPr/>
          </a:p>
        </p:txBody>
      </p:sp>
      <p:grpSp>
        <p:nvGrpSpPr>
          <p:cNvPr id="473" name="Google Shape;473;p36"/>
          <p:cNvGrpSpPr/>
          <p:nvPr/>
        </p:nvGrpSpPr>
        <p:grpSpPr>
          <a:xfrm>
            <a:off x="447036" y="1981448"/>
            <a:ext cx="8249843" cy="2192698"/>
            <a:chOff x="352208" y="1285"/>
            <a:chExt cx="10999790" cy="2923597"/>
          </a:xfrm>
        </p:grpSpPr>
        <p:sp>
          <p:nvSpPr>
            <p:cNvPr id="474" name="Google Shape;474;p36"/>
            <p:cNvSpPr/>
            <p:nvPr/>
          </p:nvSpPr>
          <p:spPr>
            <a:xfrm>
              <a:off x="352208" y="1285"/>
              <a:ext cx="1645800" cy="1349400"/>
            </a:xfrm>
            <a:prstGeom prst="roundRect">
              <a:avLst>
                <a:gd fmla="val 16667" name="adj"/>
              </a:avLst>
            </a:prstGeom>
            <a:solidFill>
              <a:srgbClr val="D9F1E5">
                <a:alpha val="49410"/>
              </a:srgbClr>
            </a:solidFill>
            <a:ln cap="flat" cmpd="sng" w="28575">
              <a:solidFill>
                <a:schemeClr val="accent3"/>
              </a:solidFill>
              <a:prstDash val="solid"/>
              <a:miter lim="800000"/>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475" name="Google Shape;475;p36"/>
            <p:cNvSpPr txBox="1"/>
            <p:nvPr/>
          </p:nvSpPr>
          <p:spPr>
            <a:xfrm>
              <a:off x="418076" y="67153"/>
              <a:ext cx="1514100" cy="1217700"/>
            </a:xfrm>
            <a:prstGeom prst="rect">
              <a:avLst/>
            </a:prstGeom>
            <a:noFill/>
            <a:ln>
              <a:noFill/>
            </a:ln>
          </p:spPr>
          <p:txBody>
            <a:bodyPr anchorCtr="0" anchor="ctr" bIns="40000" lIns="40000" spcFirstLastPara="1" rIns="40000" wrap="square" tIns="40000">
              <a:noAutofit/>
            </a:bodyPr>
            <a:lstStyle/>
            <a:p>
              <a:pPr indent="0" lvl="0" marL="0" marR="0" rtl="0" algn="ctr">
                <a:lnSpc>
                  <a:spcPct val="90000"/>
                </a:lnSpc>
                <a:spcBef>
                  <a:spcPts val="0"/>
                </a:spcBef>
                <a:spcAft>
                  <a:spcPts val="0"/>
                </a:spcAft>
                <a:buClr>
                  <a:schemeClr val="dk2"/>
                </a:buClr>
                <a:buSzPts val="1100"/>
                <a:buFont typeface="Work Sans SemiBold"/>
                <a:buNone/>
              </a:pPr>
              <a:r>
                <a:rPr b="0" i="0" lang="en" sz="1100" u="none" cap="none" strike="noStrike">
                  <a:solidFill>
                    <a:schemeClr val="dk2"/>
                  </a:solidFill>
                  <a:latin typeface="Work Sans SemiBold"/>
                  <a:ea typeface="Work Sans SemiBold"/>
                  <a:cs typeface="Work Sans SemiBold"/>
                  <a:sym typeface="Work Sans SemiBold"/>
                </a:rPr>
                <a:t>Trade secrets</a:t>
              </a:r>
              <a:endParaRPr b="0" i="0" sz="1100" u="none" cap="none" strike="noStrike">
                <a:solidFill>
                  <a:srgbClr val="000000"/>
                </a:solidFill>
                <a:latin typeface="Arial"/>
                <a:ea typeface="Arial"/>
                <a:cs typeface="Arial"/>
                <a:sym typeface="Arial"/>
              </a:endParaRPr>
            </a:p>
          </p:txBody>
        </p:sp>
        <p:sp>
          <p:nvSpPr>
            <p:cNvPr id="476" name="Google Shape;476;p36"/>
            <p:cNvSpPr/>
            <p:nvPr/>
          </p:nvSpPr>
          <p:spPr>
            <a:xfrm>
              <a:off x="2223006" y="1285"/>
              <a:ext cx="1645800" cy="1349400"/>
            </a:xfrm>
            <a:prstGeom prst="roundRect">
              <a:avLst>
                <a:gd fmla="val 16667" name="adj"/>
              </a:avLst>
            </a:prstGeom>
            <a:solidFill>
              <a:srgbClr val="D9F1E5">
                <a:alpha val="49410"/>
              </a:srgbClr>
            </a:solidFill>
            <a:ln cap="flat" cmpd="sng" w="28575">
              <a:solidFill>
                <a:schemeClr val="accent3"/>
              </a:solidFill>
              <a:prstDash val="solid"/>
              <a:miter lim="800000"/>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477" name="Google Shape;477;p36"/>
            <p:cNvSpPr txBox="1"/>
            <p:nvPr/>
          </p:nvSpPr>
          <p:spPr>
            <a:xfrm>
              <a:off x="2288874" y="67153"/>
              <a:ext cx="1514100" cy="1217700"/>
            </a:xfrm>
            <a:prstGeom prst="rect">
              <a:avLst/>
            </a:prstGeom>
            <a:noFill/>
            <a:ln>
              <a:noFill/>
            </a:ln>
          </p:spPr>
          <p:txBody>
            <a:bodyPr anchorCtr="0" anchor="ctr" bIns="40000" lIns="40000" spcFirstLastPara="1" rIns="40000" wrap="square" tIns="40000">
              <a:noAutofit/>
            </a:bodyPr>
            <a:lstStyle/>
            <a:p>
              <a:pPr indent="0" lvl="0" marL="0" marR="0" rtl="0" algn="ctr">
                <a:lnSpc>
                  <a:spcPct val="90000"/>
                </a:lnSpc>
                <a:spcBef>
                  <a:spcPts val="0"/>
                </a:spcBef>
                <a:spcAft>
                  <a:spcPts val="0"/>
                </a:spcAft>
                <a:buClr>
                  <a:schemeClr val="dk2"/>
                </a:buClr>
                <a:buSzPts val="1100"/>
                <a:buFont typeface="Work Sans SemiBold"/>
                <a:buNone/>
              </a:pPr>
              <a:r>
                <a:rPr b="0" i="0" lang="en" sz="1100" u="none" cap="none" strike="noStrike">
                  <a:solidFill>
                    <a:schemeClr val="dk2"/>
                  </a:solidFill>
                  <a:latin typeface="Work Sans SemiBold"/>
                  <a:ea typeface="Work Sans SemiBold"/>
                  <a:cs typeface="Work Sans SemiBold"/>
                  <a:sym typeface="Work Sans SemiBold"/>
                </a:rPr>
                <a:t>Designs</a:t>
              </a:r>
              <a:endParaRPr b="0" i="0" sz="1100" u="none" cap="none" strike="noStrike">
                <a:solidFill>
                  <a:srgbClr val="000000"/>
                </a:solidFill>
                <a:latin typeface="Arial"/>
                <a:ea typeface="Arial"/>
                <a:cs typeface="Arial"/>
                <a:sym typeface="Arial"/>
              </a:endParaRPr>
            </a:p>
          </p:txBody>
        </p:sp>
        <p:sp>
          <p:nvSpPr>
            <p:cNvPr id="478" name="Google Shape;478;p36"/>
            <p:cNvSpPr/>
            <p:nvPr/>
          </p:nvSpPr>
          <p:spPr>
            <a:xfrm>
              <a:off x="4093804" y="1285"/>
              <a:ext cx="1645800" cy="1349400"/>
            </a:xfrm>
            <a:prstGeom prst="roundRect">
              <a:avLst>
                <a:gd fmla="val 16667" name="adj"/>
              </a:avLst>
            </a:prstGeom>
            <a:solidFill>
              <a:srgbClr val="D9F1E5">
                <a:alpha val="49410"/>
              </a:srgbClr>
            </a:solidFill>
            <a:ln cap="flat" cmpd="sng" w="28575">
              <a:solidFill>
                <a:schemeClr val="accent3"/>
              </a:solidFill>
              <a:prstDash val="solid"/>
              <a:miter lim="800000"/>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479" name="Google Shape;479;p36"/>
            <p:cNvSpPr txBox="1"/>
            <p:nvPr/>
          </p:nvSpPr>
          <p:spPr>
            <a:xfrm>
              <a:off x="4159672" y="67153"/>
              <a:ext cx="1514100" cy="1217700"/>
            </a:xfrm>
            <a:prstGeom prst="rect">
              <a:avLst/>
            </a:prstGeom>
            <a:noFill/>
            <a:ln>
              <a:noFill/>
            </a:ln>
          </p:spPr>
          <p:txBody>
            <a:bodyPr anchorCtr="0" anchor="ctr" bIns="40000" lIns="40000" spcFirstLastPara="1" rIns="40000" wrap="square" tIns="40000">
              <a:noAutofit/>
            </a:bodyPr>
            <a:lstStyle/>
            <a:p>
              <a:pPr indent="0" lvl="0" marL="0" marR="0" rtl="0" algn="ctr">
                <a:lnSpc>
                  <a:spcPct val="90000"/>
                </a:lnSpc>
                <a:spcBef>
                  <a:spcPts val="0"/>
                </a:spcBef>
                <a:spcAft>
                  <a:spcPts val="0"/>
                </a:spcAft>
                <a:buClr>
                  <a:schemeClr val="dk2"/>
                </a:buClr>
                <a:buSzPts val="1100"/>
                <a:buFont typeface="Work Sans SemiBold"/>
                <a:buNone/>
              </a:pPr>
              <a:r>
                <a:rPr b="0" i="0" lang="en" sz="1100" u="none" cap="none" strike="noStrike">
                  <a:solidFill>
                    <a:schemeClr val="dk2"/>
                  </a:solidFill>
                  <a:latin typeface="Work Sans SemiBold"/>
                  <a:ea typeface="Work Sans SemiBold"/>
                  <a:cs typeface="Work Sans SemiBold"/>
                  <a:sym typeface="Work Sans SemiBold"/>
                </a:rPr>
                <a:t>SEO Ad Words</a:t>
              </a:r>
              <a:endParaRPr b="0" i="0" sz="1100" u="none" cap="none" strike="noStrike">
                <a:solidFill>
                  <a:srgbClr val="000000"/>
                </a:solidFill>
                <a:latin typeface="Arial"/>
                <a:ea typeface="Arial"/>
                <a:cs typeface="Arial"/>
                <a:sym typeface="Arial"/>
              </a:endParaRPr>
            </a:p>
          </p:txBody>
        </p:sp>
        <p:sp>
          <p:nvSpPr>
            <p:cNvPr id="480" name="Google Shape;480;p36"/>
            <p:cNvSpPr/>
            <p:nvPr/>
          </p:nvSpPr>
          <p:spPr>
            <a:xfrm>
              <a:off x="5964602" y="1285"/>
              <a:ext cx="1645800" cy="1349400"/>
            </a:xfrm>
            <a:prstGeom prst="roundRect">
              <a:avLst>
                <a:gd fmla="val 16667" name="adj"/>
              </a:avLst>
            </a:prstGeom>
            <a:solidFill>
              <a:srgbClr val="D9F1E5">
                <a:alpha val="49410"/>
              </a:srgbClr>
            </a:solidFill>
            <a:ln cap="flat" cmpd="sng" w="28575">
              <a:solidFill>
                <a:schemeClr val="accent3"/>
              </a:solidFill>
              <a:prstDash val="solid"/>
              <a:miter lim="800000"/>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481" name="Google Shape;481;p36"/>
            <p:cNvSpPr txBox="1"/>
            <p:nvPr/>
          </p:nvSpPr>
          <p:spPr>
            <a:xfrm>
              <a:off x="6030470" y="67153"/>
              <a:ext cx="1514100" cy="1217700"/>
            </a:xfrm>
            <a:prstGeom prst="rect">
              <a:avLst/>
            </a:prstGeom>
            <a:noFill/>
            <a:ln>
              <a:noFill/>
            </a:ln>
          </p:spPr>
          <p:txBody>
            <a:bodyPr anchorCtr="0" anchor="ctr" bIns="40000" lIns="40000" spcFirstLastPara="1" rIns="40000" wrap="square" tIns="40000">
              <a:noAutofit/>
            </a:bodyPr>
            <a:lstStyle/>
            <a:p>
              <a:pPr indent="0" lvl="0" marL="0" marR="0" rtl="0" algn="ctr">
                <a:lnSpc>
                  <a:spcPct val="90000"/>
                </a:lnSpc>
                <a:spcBef>
                  <a:spcPts val="0"/>
                </a:spcBef>
                <a:spcAft>
                  <a:spcPts val="0"/>
                </a:spcAft>
                <a:buClr>
                  <a:schemeClr val="dk2"/>
                </a:buClr>
                <a:buSzPts val="1100"/>
                <a:buFont typeface="Work Sans SemiBold"/>
                <a:buNone/>
              </a:pPr>
              <a:r>
                <a:rPr b="0" i="0" lang="en" sz="1100" u="none" cap="none" strike="noStrike">
                  <a:solidFill>
                    <a:schemeClr val="dk2"/>
                  </a:solidFill>
                  <a:latin typeface="Work Sans SemiBold"/>
                  <a:ea typeface="Work Sans SemiBold"/>
                  <a:cs typeface="Work Sans SemiBold"/>
                  <a:sym typeface="Work Sans SemiBold"/>
                </a:rPr>
                <a:t>Reputation</a:t>
              </a:r>
              <a:endParaRPr b="0" i="0" sz="1100" u="none" cap="none" strike="noStrike">
                <a:solidFill>
                  <a:srgbClr val="000000"/>
                </a:solidFill>
                <a:latin typeface="Arial"/>
                <a:ea typeface="Arial"/>
                <a:cs typeface="Arial"/>
                <a:sym typeface="Arial"/>
              </a:endParaRPr>
            </a:p>
          </p:txBody>
        </p:sp>
        <p:sp>
          <p:nvSpPr>
            <p:cNvPr id="482" name="Google Shape;482;p36"/>
            <p:cNvSpPr/>
            <p:nvPr/>
          </p:nvSpPr>
          <p:spPr>
            <a:xfrm>
              <a:off x="7835400" y="1285"/>
              <a:ext cx="1645800" cy="1349400"/>
            </a:xfrm>
            <a:prstGeom prst="roundRect">
              <a:avLst>
                <a:gd fmla="val 16667" name="adj"/>
              </a:avLst>
            </a:prstGeom>
            <a:solidFill>
              <a:srgbClr val="D9F1E5">
                <a:alpha val="49410"/>
              </a:srgbClr>
            </a:solidFill>
            <a:ln cap="flat" cmpd="sng" w="28575">
              <a:solidFill>
                <a:schemeClr val="accent3"/>
              </a:solidFill>
              <a:prstDash val="solid"/>
              <a:miter lim="800000"/>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483" name="Google Shape;483;p36"/>
            <p:cNvSpPr txBox="1"/>
            <p:nvPr/>
          </p:nvSpPr>
          <p:spPr>
            <a:xfrm>
              <a:off x="7901268" y="67153"/>
              <a:ext cx="1514100" cy="1217700"/>
            </a:xfrm>
            <a:prstGeom prst="rect">
              <a:avLst/>
            </a:prstGeom>
            <a:noFill/>
            <a:ln>
              <a:noFill/>
            </a:ln>
          </p:spPr>
          <p:txBody>
            <a:bodyPr anchorCtr="0" anchor="ctr" bIns="40000" lIns="40000" spcFirstLastPara="1" rIns="40000" wrap="square" tIns="40000">
              <a:noAutofit/>
            </a:bodyPr>
            <a:lstStyle/>
            <a:p>
              <a:pPr indent="0" lvl="0" marL="0" marR="0" rtl="0" algn="ctr">
                <a:lnSpc>
                  <a:spcPct val="90000"/>
                </a:lnSpc>
                <a:spcBef>
                  <a:spcPts val="0"/>
                </a:spcBef>
                <a:spcAft>
                  <a:spcPts val="0"/>
                </a:spcAft>
                <a:buClr>
                  <a:schemeClr val="dk2"/>
                </a:buClr>
                <a:buSzPts val="1100"/>
                <a:buFont typeface="Work Sans SemiBold"/>
                <a:buNone/>
              </a:pPr>
              <a:r>
                <a:rPr b="0" i="0" lang="en" sz="1100" u="none" cap="none" strike="noStrike">
                  <a:solidFill>
                    <a:schemeClr val="dk2"/>
                  </a:solidFill>
                  <a:latin typeface="Work Sans SemiBold"/>
                  <a:ea typeface="Work Sans SemiBold"/>
                  <a:cs typeface="Work Sans SemiBold"/>
                  <a:sym typeface="Work Sans SemiBold"/>
                </a:rPr>
                <a:t>Customer lists</a:t>
              </a:r>
              <a:endParaRPr b="0" i="0" sz="1100" u="none" cap="none" strike="noStrike">
                <a:solidFill>
                  <a:srgbClr val="000000"/>
                </a:solidFill>
                <a:latin typeface="Arial"/>
                <a:ea typeface="Arial"/>
                <a:cs typeface="Arial"/>
                <a:sym typeface="Arial"/>
              </a:endParaRPr>
            </a:p>
          </p:txBody>
        </p:sp>
        <p:sp>
          <p:nvSpPr>
            <p:cNvPr id="484" name="Google Shape;484;p36"/>
            <p:cNvSpPr/>
            <p:nvPr/>
          </p:nvSpPr>
          <p:spPr>
            <a:xfrm>
              <a:off x="9706198" y="1285"/>
              <a:ext cx="1645800" cy="1349400"/>
            </a:xfrm>
            <a:prstGeom prst="roundRect">
              <a:avLst>
                <a:gd fmla="val 16667" name="adj"/>
              </a:avLst>
            </a:prstGeom>
            <a:solidFill>
              <a:srgbClr val="D9F1E5">
                <a:alpha val="49410"/>
              </a:srgbClr>
            </a:solidFill>
            <a:ln cap="flat" cmpd="sng" w="28575">
              <a:solidFill>
                <a:schemeClr val="accent3"/>
              </a:solidFill>
              <a:prstDash val="solid"/>
              <a:miter lim="800000"/>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485" name="Google Shape;485;p36"/>
            <p:cNvSpPr txBox="1"/>
            <p:nvPr/>
          </p:nvSpPr>
          <p:spPr>
            <a:xfrm>
              <a:off x="9772066" y="67153"/>
              <a:ext cx="1514100" cy="1217700"/>
            </a:xfrm>
            <a:prstGeom prst="rect">
              <a:avLst/>
            </a:prstGeom>
            <a:noFill/>
            <a:ln>
              <a:noFill/>
            </a:ln>
          </p:spPr>
          <p:txBody>
            <a:bodyPr anchorCtr="0" anchor="ctr" bIns="40000" lIns="40000" spcFirstLastPara="1" rIns="40000" wrap="square" tIns="40000">
              <a:noAutofit/>
            </a:bodyPr>
            <a:lstStyle/>
            <a:p>
              <a:pPr indent="0" lvl="0" marL="0" marR="0" rtl="0" algn="ctr">
                <a:lnSpc>
                  <a:spcPct val="90000"/>
                </a:lnSpc>
                <a:spcBef>
                  <a:spcPts val="0"/>
                </a:spcBef>
                <a:spcAft>
                  <a:spcPts val="0"/>
                </a:spcAft>
                <a:buClr>
                  <a:schemeClr val="dk2"/>
                </a:buClr>
                <a:buSzPts val="1100"/>
                <a:buFont typeface="Work Sans SemiBold"/>
                <a:buNone/>
              </a:pPr>
              <a:r>
                <a:rPr b="0" i="0" lang="en" sz="1100" u="none" cap="none" strike="noStrike">
                  <a:solidFill>
                    <a:schemeClr val="dk2"/>
                  </a:solidFill>
                  <a:latin typeface="Work Sans SemiBold"/>
                  <a:ea typeface="Work Sans SemiBold"/>
                  <a:cs typeface="Work Sans SemiBold"/>
                  <a:sym typeface="Work Sans SemiBold"/>
                </a:rPr>
                <a:t>Know-how</a:t>
              </a:r>
              <a:endParaRPr b="0" i="0" sz="1100" u="none" cap="none" strike="noStrike">
                <a:solidFill>
                  <a:srgbClr val="000000"/>
                </a:solidFill>
                <a:latin typeface="Arial"/>
                <a:ea typeface="Arial"/>
                <a:cs typeface="Arial"/>
                <a:sym typeface="Arial"/>
              </a:endParaRPr>
            </a:p>
          </p:txBody>
        </p:sp>
        <p:sp>
          <p:nvSpPr>
            <p:cNvPr id="486" name="Google Shape;486;p36"/>
            <p:cNvSpPr/>
            <p:nvPr/>
          </p:nvSpPr>
          <p:spPr>
            <a:xfrm>
              <a:off x="352208" y="1575482"/>
              <a:ext cx="1645800" cy="1349400"/>
            </a:xfrm>
            <a:prstGeom prst="roundRect">
              <a:avLst>
                <a:gd fmla="val 16667" name="adj"/>
              </a:avLst>
            </a:prstGeom>
            <a:solidFill>
              <a:srgbClr val="D9F1E5">
                <a:alpha val="49410"/>
              </a:srgbClr>
            </a:solidFill>
            <a:ln cap="flat" cmpd="sng" w="28575">
              <a:solidFill>
                <a:schemeClr val="accent3"/>
              </a:solidFill>
              <a:prstDash val="solid"/>
              <a:miter lim="800000"/>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487" name="Google Shape;487;p36"/>
            <p:cNvSpPr txBox="1"/>
            <p:nvPr/>
          </p:nvSpPr>
          <p:spPr>
            <a:xfrm>
              <a:off x="418076" y="1641350"/>
              <a:ext cx="1514100" cy="1217700"/>
            </a:xfrm>
            <a:prstGeom prst="rect">
              <a:avLst/>
            </a:prstGeom>
            <a:noFill/>
            <a:ln>
              <a:noFill/>
            </a:ln>
          </p:spPr>
          <p:txBody>
            <a:bodyPr anchorCtr="0" anchor="ctr" bIns="40000" lIns="40000" spcFirstLastPara="1" rIns="40000" wrap="square" tIns="40000">
              <a:noAutofit/>
            </a:bodyPr>
            <a:lstStyle/>
            <a:p>
              <a:pPr indent="0" lvl="0" marL="0" marR="0" rtl="0" algn="ctr">
                <a:lnSpc>
                  <a:spcPct val="90000"/>
                </a:lnSpc>
                <a:spcBef>
                  <a:spcPts val="0"/>
                </a:spcBef>
                <a:spcAft>
                  <a:spcPts val="0"/>
                </a:spcAft>
                <a:buClr>
                  <a:schemeClr val="dk2"/>
                </a:buClr>
                <a:buSzPts val="1100"/>
                <a:buFont typeface="Work Sans SemiBold"/>
                <a:buNone/>
              </a:pPr>
              <a:r>
                <a:rPr b="0" i="0" lang="en" sz="1100" u="none" cap="none" strike="noStrike">
                  <a:solidFill>
                    <a:schemeClr val="dk2"/>
                  </a:solidFill>
                  <a:latin typeface="Work Sans SemiBold"/>
                  <a:ea typeface="Work Sans SemiBold"/>
                  <a:cs typeface="Work Sans SemiBold"/>
                  <a:sym typeface="Work Sans SemiBold"/>
                </a:rPr>
                <a:t>Strategy and tactics</a:t>
              </a:r>
              <a:endParaRPr b="0" i="0" sz="1100" u="none" cap="none" strike="noStrike">
                <a:solidFill>
                  <a:srgbClr val="000000"/>
                </a:solidFill>
                <a:latin typeface="Arial"/>
                <a:ea typeface="Arial"/>
                <a:cs typeface="Arial"/>
                <a:sym typeface="Arial"/>
              </a:endParaRPr>
            </a:p>
          </p:txBody>
        </p:sp>
        <p:sp>
          <p:nvSpPr>
            <p:cNvPr id="488" name="Google Shape;488;p36"/>
            <p:cNvSpPr/>
            <p:nvPr/>
          </p:nvSpPr>
          <p:spPr>
            <a:xfrm>
              <a:off x="2223006" y="1575482"/>
              <a:ext cx="1645800" cy="1349400"/>
            </a:xfrm>
            <a:prstGeom prst="roundRect">
              <a:avLst>
                <a:gd fmla="val 16667" name="adj"/>
              </a:avLst>
            </a:prstGeom>
            <a:solidFill>
              <a:srgbClr val="D9F1E5">
                <a:alpha val="49410"/>
              </a:srgbClr>
            </a:solidFill>
            <a:ln cap="flat" cmpd="sng" w="28575">
              <a:solidFill>
                <a:schemeClr val="accent3"/>
              </a:solidFill>
              <a:prstDash val="solid"/>
              <a:miter lim="800000"/>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489" name="Google Shape;489;p36"/>
            <p:cNvSpPr txBox="1"/>
            <p:nvPr/>
          </p:nvSpPr>
          <p:spPr>
            <a:xfrm>
              <a:off x="2288874" y="1641350"/>
              <a:ext cx="1514100" cy="1217700"/>
            </a:xfrm>
            <a:prstGeom prst="rect">
              <a:avLst/>
            </a:prstGeom>
            <a:noFill/>
            <a:ln>
              <a:noFill/>
            </a:ln>
          </p:spPr>
          <p:txBody>
            <a:bodyPr anchorCtr="0" anchor="ctr" bIns="40000" lIns="40000" spcFirstLastPara="1" rIns="40000" wrap="square" tIns="40000">
              <a:noAutofit/>
            </a:bodyPr>
            <a:lstStyle/>
            <a:p>
              <a:pPr indent="0" lvl="0" marL="0" marR="0" rtl="0" algn="ctr">
                <a:lnSpc>
                  <a:spcPct val="90000"/>
                </a:lnSpc>
                <a:spcBef>
                  <a:spcPts val="0"/>
                </a:spcBef>
                <a:spcAft>
                  <a:spcPts val="0"/>
                </a:spcAft>
                <a:buClr>
                  <a:schemeClr val="dk2"/>
                </a:buClr>
                <a:buSzPts val="1100"/>
                <a:buFont typeface="Work Sans SemiBold"/>
                <a:buNone/>
              </a:pPr>
              <a:r>
                <a:rPr b="0" i="0" lang="en" sz="1100" u="none" cap="none" strike="noStrike">
                  <a:solidFill>
                    <a:schemeClr val="dk2"/>
                  </a:solidFill>
                  <a:latin typeface="Work Sans SemiBold"/>
                  <a:ea typeface="Work Sans SemiBold"/>
                  <a:cs typeface="Work Sans SemiBold"/>
                  <a:sym typeface="Work Sans SemiBold"/>
                </a:rPr>
                <a:t>Playbooks</a:t>
              </a:r>
              <a:endParaRPr b="0" i="0" sz="1100" u="none" cap="none" strike="noStrike">
                <a:solidFill>
                  <a:srgbClr val="000000"/>
                </a:solidFill>
                <a:latin typeface="Arial"/>
                <a:ea typeface="Arial"/>
                <a:cs typeface="Arial"/>
                <a:sym typeface="Arial"/>
              </a:endParaRPr>
            </a:p>
          </p:txBody>
        </p:sp>
        <p:sp>
          <p:nvSpPr>
            <p:cNvPr id="490" name="Google Shape;490;p36"/>
            <p:cNvSpPr/>
            <p:nvPr/>
          </p:nvSpPr>
          <p:spPr>
            <a:xfrm>
              <a:off x="4093804" y="1575482"/>
              <a:ext cx="1645800" cy="1349400"/>
            </a:xfrm>
            <a:prstGeom prst="roundRect">
              <a:avLst>
                <a:gd fmla="val 16667" name="adj"/>
              </a:avLst>
            </a:prstGeom>
            <a:solidFill>
              <a:srgbClr val="D9F1E5">
                <a:alpha val="49410"/>
              </a:srgbClr>
            </a:solidFill>
            <a:ln cap="flat" cmpd="sng" w="28575">
              <a:solidFill>
                <a:schemeClr val="accent3"/>
              </a:solidFill>
              <a:prstDash val="solid"/>
              <a:miter lim="800000"/>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491" name="Google Shape;491;p36"/>
            <p:cNvSpPr txBox="1"/>
            <p:nvPr/>
          </p:nvSpPr>
          <p:spPr>
            <a:xfrm>
              <a:off x="4159672" y="1641350"/>
              <a:ext cx="1514100" cy="1217700"/>
            </a:xfrm>
            <a:prstGeom prst="rect">
              <a:avLst/>
            </a:prstGeom>
            <a:noFill/>
            <a:ln>
              <a:noFill/>
            </a:ln>
          </p:spPr>
          <p:txBody>
            <a:bodyPr anchorCtr="0" anchor="ctr" bIns="40000" lIns="40000" spcFirstLastPara="1" rIns="40000" wrap="square" tIns="40000">
              <a:noAutofit/>
            </a:bodyPr>
            <a:lstStyle/>
            <a:p>
              <a:pPr indent="0" lvl="0" marL="0" marR="0" rtl="0" algn="ctr">
                <a:lnSpc>
                  <a:spcPct val="90000"/>
                </a:lnSpc>
                <a:spcBef>
                  <a:spcPts val="0"/>
                </a:spcBef>
                <a:spcAft>
                  <a:spcPts val="0"/>
                </a:spcAft>
                <a:buClr>
                  <a:schemeClr val="dk2"/>
                </a:buClr>
                <a:buSzPts val="1100"/>
                <a:buFont typeface="Work Sans SemiBold"/>
                <a:buNone/>
              </a:pPr>
              <a:r>
                <a:rPr b="0" i="0" lang="en" sz="1100" u="none" cap="none" strike="noStrike">
                  <a:solidFill>
                    <a:schemeClr val="dk2"/>
                  </a:solidFill>
                  <a:latin typeface="Work Sans SemiBold"/>
                  <a:ea typeface="Work Sans SemiBold"/>
                  <a:cs typeface="Work Sans SemiBold"/>
                  <a:sym typeface="Work Sans SemiBold"/>
                </a:rPr>
                <a:t>Contracts</a:t>
              </a:r>
              <a:endParaRPr b="0" i="0" sz="1100" u="none" cap="none" strike="noStrike">
                <a:solidFill>
                  <a:srgbClr val="000000"/>
                </a:solidFill>
                <a:latin typeface="Arial"/>
                <a:ea typeface="Arial"/>
                <a:cs typeface="Arial"/>
                <a:sym typeface="Arial"/>
              </a:endParaRPr>
            </a:p>
          </p:txBody>
        </p:sp>
        <p:sp>
          <p:nvSpPr>
            <p:cNvPr id="492" name="Google Shape;492;p36"/>
            <p:cNvSpPr/>
            <p:nvPr/>
          </p:nvSpPr>
          <p:spPr>
            <a:xfrm>
              <a:off x="5964602" y="1575482"/>
              <a:ext cx="1645800" cy="1349400"/>
            </a:xfrm>
            <a:prstGeom prst="roundRect">
              <a:avLst>
                <a:gd fmla="val 16667" name="adj"/>
              </a:avLst>
            </a:prstGeom>
            <a:solidFill>
              <a:srgbClr val="D9F1E5">
                <a:alpha val="49410"/>
              </a:srgbClr>
            </a:solidFill>
            <a:ln cap="flat" cmpd="sng" w="28575">
              <a:solidFill>
                <a:schemeClr val="accent3"/>
              </a:solidFill>
              <a:prstDash val="solid"/>
              <a:miter lim="800000"/>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493" name="Google Shape;493;p36"/>
            <p:cNvSpPr txBox="1"/>
            <p:nvPr/>
          </p:nvSpPr>
          <p:spPr>
            <a:xfrm>
              <a:off x="6030470" y="1641350"/>
              <a:ext cx="1514100" cy="1217700"/>
            </a:xfrm>
            <a:prstGeom prst="rect">
              <a:avLst/>
            </a:prstGeom>
            <a:noFill/>
            <a:ln>
              <a:noFill/>
            </a:ln>
          </p:spPr>
          <p:txBody>
            <a:bodyPr anchorCtr="0" anchor="ctr" bIns="40000" lIns="40000" spcFirstLastPara="1" rIns="40000" wrap="square" tIns="40000">
              <a:noAutofit/>
            </a:bodyPr>
            <a:lstStyle/>
            <a:p>
              <a:pPr indent="0" lvl="0" marL="0" marR="0" rtl="0" algn="ctr">
                <a:lnSpc>
                  <a:spcPct val="90000"/>
                </a:lnSpc>
                <a:spcBef>
                  <a:spcPts val="0"/>
                </a:spcBef>
                <a:spcAft>
                  <a:spcPts val="0"/>
                </a:spcAft>
                <a:buClr>
                  <a:schemeClr val="dk2"/>
                </a:buClr>
                <a:buSzPts val="1100"/>
                <a:buFont typeface="Work Sans SemiBold"/>
                <a:buNone/>
              </a:pPr>
              <a:r>
                <a:rPr b="0" i="0" lang="en" sz="1100" u="none" cap="none" strike="noStrike">
                  <a:solidFill>
                    <a:schemeClr val="dk2"/>
                  </a:solidFill>
                  <a:latin typeface="Work Sans SemiBold"/>
                  <a:ea typeface="Work Sans SemiBold"/>
                  <a:cs typeface="Work Sans SemiBold"/>
                  <a:sym typeface="Work Sans SemiBold"/>
                </a:rPr>
                <a:t>Client deliverables</a:t>
              </a:r>
              <a:endParaRPr b="0" i="0" sz="1100" u="none" cap="none" strike="noStrike">
                <a:solidFill>
                  <a:srgbClr val="000000"/>
                </a:solidFill>
                <a:latin typeface="Arial"/>
                <a:ea typeface="Arial"/>
                <a:cs typeface="Arial"/>
                <a:sym typeface="Arial"/>
              </a:endParaRPr>
            </a:p>
          </p:txBody>
        </p:sp>
        <p:sp>
          <p:nvSpPr>
            <p:cNvPr id="494" name="Google Shape;494;p36"/>
            <p:cNvSpPr/>
            <p:nvPr/>
          </p:nvSpPr>
          <p:spPr>
            <a:xfrm>
              <a:off x="7835400" y="1575482"/>
              <a:ext cx="1645800" cy="1349400"/>
            </a:xfrm>
            <a:prstGeom prst="roundRect">
              <a:avLst>
                <a:gd fmla="val 16667" name="adj"/>
              </a:avLst>
            </a:prstGeom>
            <a:solidFill>
              <a:srgbClr val="D9F1E5">
                <a:alpha val="49410"/>
              </a:srgbClr>
            </a:solidFill>
            <a:ln cap="flat" cmpd="sng" w="28575">
              <a:solidFill>
                <a:schemeClr val="accent3"/>
              </a:solidFill>
              <a:prstDash val="solid"/>
              <a:miter lim="800000"/>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495" name="Google Shape;495;p36"/>
            <p:cNvSpPr txBox="1"/>
            <p:nvPr/>
          </p:nvSpPr>
          <p:spPr>
            <a:xfrm>
              <a:off x="7901268" y="1641350"/>
              <a:ext cx="1514100" cy="1217700"/>
            </a:xfrm>
            <a:prstGeom prst="rect">
              <a:avLst/>
            </a:prstGeom>
            <a:noFill/>
            <a:ln>
              <a:noFill/>
            </a:ln>
          </p:spPr>
          <p:txBody>
            <a:bodyPr anchorCtr="0" anchor="ctr" bIns="40000" lIns="40000" spcFirstLastPara="1" rIns="40000" wrap="square" tIns="40000">
              <a:noAutofit/>
            </a:bodyPr>
            <a:lstStyle/>
            <a:p>
              <a:pPr indent="0" lvl="0" marL="0" marR="0" rtl="0" algn="ctr">
                <a:lnSpc>
                  <a:spcPct val="90000"/>
                </a:lnSpc>
                <a:spcBef>
                  <a:spcPts val="0"/>
                </a:spcBef>
                <a:spcAft>
                  <a:spcPts val="0"/>
                </a:spcAft>
                <a:buClr>
                  <a:schemeClr val="dk2"/>
                </a:buClr>
                <a:buSzPts val="1100"/>
                <a:buFont typeface="Work Sans SemiBold"/>
                <a:buNone/>
              </a:pPr>
              <a:r>
                <a:rPr b="0" i="0" lang="en" sz="1100" u="none" cap="none" strike="noStrike">
                  <a:solidFill>
                    <a:schemeClr val="dk2"/>
                  </a:solidFill>
                  <a:latin typeface="Work Sans SemiBold"/>
                  <a:ea typeface="Work Sans SemiBold"/>
                  <a:cs typeface="Work Sans SemiBold"/>
                  <a:sym typeface="Work Sans SemiBold"/>
                </a:rPr>
                <a:t>Marketing materials</a:t>
              </a:r>
              <a:endParaRPr b="0" i="0" sz="1100" u="none" cap="none" strike="noStrike">
                <a:solidFill>
                  <a:srgbClr val="000000"/>
                </a:solidFill>
                <a:latin typeface="Arial"/>
                <a:ea typeface="Arial"/>
                <a:cs typeface="Arial"/>
                <a:sym typeface="Arial"/>
              </a:endParaRPr>
            </a:p>
          </p:txBody>
        </p:sp>
        <p:sp>
          <p:nvSpPr>
            <p:cNvPr id="496" name="Google Shape;496;p36"/>
            <p:cNvSpPr/>
            <p:nvPr/>
          </p:nvSpPr>
          <p:spPr>
            <a:xfrm>
              <a:off x="9706198" y="1575482"/>
              <a:ext cx="1645800" cy="1349400"/>
            </a:xfrm>
            <a:prstGeom prst="roundRect">
              <a:avLst>
                <a:gd fmla="val 16667" name="adj"/>
              </a:avLst>
            </a:prstGeom>
            <a:solidFill>
              <a:srgbClr val="D9F1E5">
                <a:alpha val="49410"/>
              </a:srgbClr>
            </a:solidFill>
            <a:ln cap="flat" cmpd="sng" w="28575">
              <a:solidFill>
                <a:schemeClr val="accent3"/>
              </a:solidFill>
              <a:prstDash val="solid"/>
              <a:miter lim="800000"/>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497" name="Google Shape;497;p36"/>
            <p:cNvSpPr txBox="1"/>
            <p:nvPr/>
          </p:nvSpPr>
          <p:spPr>
            <a:xfrm>
              <a:off x="9772066" y="1641350"/>
              <a:ext cx="1514100" cy="1217700"/>
            </a:xfrm>
            <a:prstGeom prst="rect">
              <a:avLst/>
            </a:prstGeom>
            <a:noFill/>
            <a:ln>
              <a:noFill/>
            </a:ln>
          </p:spPr>
          <p:txBody>
            <a:bodyPr anchorCtr="0" anchor="ctr" bIns="40000" lIns="40000" spcFirstLastPara="1" rIns="40000" wrap="square" tIns="40000">
              <a:noAutofit/>
            </a:bodyPr>
            <a:lstStyle/>
            <a:p>
              <a:pPr indent="0" lvl="0" marL="0" marR="0" rtl="0" algn="ctr">
                <a:lnSpc>
                  <a:spcPct val="90000"/>
                </a:lnSpc>
                <a:spcBef>
                  <a:spcPts val="0"/>
                </a:spcBef>
                <a:spcAft>
                  <a:spcPts val="0"/>
                </a:spcAft>
                <a:buClr>
                  <a:schemeClr val="dk2"/>
                </a:buClr>
                <a:buSzPts val="1100"/>
                <a:buFont typeface="Work Sans SemiBold"/>
                <a:buNone/>
              </a:pPr>
              <a:r>
                <a:rPr b="0" i="0" lang="en" sz="1100" u="none" cap="none" strike="noStrike">
                  <a:solidFill>
                    <a:schemeClr val="dk2"/>
                  </a:solidFill>
                  <a:latin typeface="Work Sans SemiBold"/>
                  <a:ea typeface="Work Sans SemiBold"/>
                  <a:cs typeface="Work Sans SemiBold"/>
                  <a:sym typeface="Work Sans SemiBold"/>
                </a:rPr>
                <a:t>Budgets and finances</a:t>
              </a:r>
              <a:endParaRPr b="0" i="0" sz="1100" u="none" cap="none" strike="noStrike">
                <a:solidFill>
                  <a:srgbClr val="000000"/>
                </a:solidFill>
                <a:latin typeface="Arial"/>
                <a:ea typeface="Arial"/>
                <a:cs typeface="Arial"/>
                <a:sym typeface="Arial"/>
              </a:endParaRPr>
            </a:p>
          </p:txBody>
        </p:sp>
      </p:grpSp>
      <p:sp>
        <p:nvSpPr>
          <p:cNvPr id="498" name="Google Shape;498;p36"/>
          <p:cNvSpPr txBox="1"/>
          <p:nvPr/>
        </p:nvSpPr>
        <p:spPr>
          <a:xfrm rot="-1173791">
            <a:off x="1534215" y="747687"/>
            <a:ext cx="6441765" cy="3648017"/>
          </a:xfrm>
          <a:prstGeom prst="rect">
            <a:avLst/>
          </a:prstGeom>
          <a:noFill/>
          <a:ln>
            <a:noFill/>
          </a:ln>
        </p:spPr>
        <p:txBody>
          <a:bodyPr anchorCtr="0" anchor="t" bIns="91425" lIns="91425" spcFirstLastPara="1" rIns="91425" wrap="square" tIns="91425">
            <a:spAutoFit/>
          </a:bodyPr>
          <a:lstStyle/>
          <a:p>
            <a:pPr indent="0" lvl="0" marL="0" rtl="0" algn="ctr">
              <a:lnSpc>
                <a:spcPct val="200000"/>
              </a:lnSpc>
              <a:spcBef>
                <a:spcPts val="0"/>
              </a:spcBef>
              <a:spcAft>
                <a:spcPts val="0"/>
              </a:spcAft>
              <a:buNone/>
            </a:pPr>
            <a:r>
              <a:rPr b="1" lang="en" sz="4500">
                <a:solidFill>
                  <a:srgbClr val="FF0000"/>
                </a:solidFill>
                <a:latin typeface="Work Sans"/>
                <a:ea typeface="Work Sans"/>
                <a:cs typeface="Work Sans"/>
                <a:sym typeface="Work Sans"/>
              </a:rPr>
              <a:t>UNREGULATED BY FTC, NYDFS, HIPAA, PCI, GLBA</a:t>
            </a:r>
            <a:endParaRPr b="1" sz="4500">
              <a:solidFill>
                <a:srgbClr val="FF0000"/>
              </a:solidFill>
              <a:latin typeface="Work Sans"/>
              <a:ea typeface="Work Sans"/>
              <a:cs typeface="Work Sans"/>
              <a:sym typeface="Work Sans"/>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sp>
        <p:nvSpPr>
          <p:cNvPr id="504" name="Google Shape;504;p3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sz="1000">
                <a:solidFill>
                  <a:schemeClr val="dk2"/>
                </a:solidFill>
                <a:latin typeface="Arial"/>
                <a:ea typeface="Arial"/>
                <a:cs typeface="Arial"/>
                <a:sym typeface="Arial"/>
              </a:rPr>
              <a:t>‹#›</a:t>
            </a:fld>
            <a:endParaRPr sz="1000">
              <a:solidFill>
                <a:schemeClr val="dk2"/>
              </a:solidFill>
              <a:latin typeface="Arial"/>
              <a:ea typeface="Arial"/>
              <a:cs typeface="Arial"/>
              <a:sym typeface="Arial"/>
            </a:endParaRPr>
          </a:p>
        </p:txBody>
      </p:sp>
      <p:sp>
        <p:nvSpPr>
          <p:cNvPr id="505" name="Google Shape;505;p37"/>
          <p:cNvSpPr txBox="1"/>
          <p:nvPr>
            <p:ph type="title"/>
          </p:nvPr>
        </p:nvSpPr>
        <p:spPr>
          <a:xfrm>
            <a:off x="311700" y="33290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IP AS % OF COMPANY VALUE</a:t>
            </a:r>
            <a:endParaRPr/>
          </a:p>
        </p:txBody>
      </p:sp>
      <p:sp>
        <p:nvSpPr>
          <p:cNvPr id="506" name="Google Shape;506;p37"/>
          <p:cNvSpPr txBox="1"/>
          <p:nvPr>
            <p:ph idx="4294967295" type="body"/>
          </p:nvPr>
        </p:nvSpPr>
        <p:spPr>
          <a:xfrm>
            <a:off x="194520" y="4775425"/>
            <a:ext cx="5486400" cy="169200"/>
          </a:xfrm>
          <a:prstGeom prst="rect">
            <a:avLst/>
          </a:prstGeom>
        </p:spPr>
        <p:txBody>
          <a:bodyPr anchorCtr="0" anchor="t" bIns="91425" lIns="91425" spcFirstLastPara="1" rIns="91425" wrap="square" tIns="91425">
            <a:normAutofit fontScale="25000" lnSpcReduction="20000"/>
          </a:bodyPr>
          <a:lstStyle/>
          <a:p>
            <a:pPr indent="0" lvl="0" marL="0" rtl="0" algn="l">
              <a:spcBef>
                <a:spcPts val="0"/>
              </a:spcBef>
              <a:spcAft>
                <a:spcPts val="1200"/>
              </a:spcAft>
              <a:buNone/>
            </a:pPr>
            <a:r>
              <a:rPr lang="en"/>
              <a:t>MORE THAN 80% OF COMPANY VALUE RESIDES IN INTANGIBLE ASSETS OR IP</a:t>
            </a:r>
            <a:endParaRPr/>
          </a:p>
        </p:txBody>
      </p:sp>
      <p:pic>
        <p:nvPicPr>
          <p:cNvPr id="507" name="Google Shape;507;p37"/>
          <p:cNvPicPr preferRelativeResize="0"/>
          <p:nvPr/>
        </p:nvPicPr>
        <p:blipFill>
          <a:blip r:embed="rId3">
            <a:alphaModFix/>
          </a:blip>
          <a:stretch>
            <a:fillRect/>
          </a:stretch>
        </p:blipFill>
        <p:spPr>
          <a:xfrm>
            <a:off x="870225" y="1089975"/>
            <a:ext cx="7442526" cy="36339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